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62" r:id="rId4"/>
    <p:sldId id="263" r:id="rId5"/>
    <p:sldId id="258" r:id="rId6"/>
    <p:sldId id="259" r:id="rId7"/>
    <p:sldId id="271" r:id="rId8"/>
    <p:sldId id="260" r:id="rId9"/>
    <p:sldId id="272" r:id="rId10"/>
    <p:sldId id="261" r:id="rId11"/>
    <p:sldId id="273" r:id="rId12"/>
    <p:sldId id="264" r:id="rId13"/>
    <p:sldId id="265" r:id="rId14"/>
    <p:sldId id="266" r:id="rId15"/>
    <p:sldId id="267" r:id="rId16"/>
    <p:sldId id="270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57" autoAdjust="0"/>
    <p:restoredTop sz="94660"/>
  </p:normalViewPr>
  <p:slideViewPr>
    <p:cSldViewPr>
      <p:cViewPr varScale="1">
        <p:scale>
          <a:sx n="74" d="100"/>
          <a:sy n="74" d="100"/>
        </p:scale>
        <p:origin x="-10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1E145-285F-4B05-958D-C5CC7457BD7B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C0DA28-4849-4A8F-8F4B-2BEB072FBD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0DA28-4849-4A8F-8F4B-2BEB072FBDA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8F9978-5ACB-4415-9217-E2E95F096125}" type="datetimeFigureOut">
              <a:rPr lang="en-US" smtClean="0"/>
              <a:t>9/15/2009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6A33B68-1294-4922-9EE1-82593F9279C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fractions!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15,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Group C</a:t>
            </a:r>
            <a:endParaRPr lang="en-US" dirty="0"/>
          </a:p>
        </p:txBody>
      </p:sp>
      <p:sp>
        <p:nvSpPr>
          <p:cNvPr id="4" name="SMARTPenAnnotation1053"/>
          <p:cNvSpPr/>
          <p:nvPr/>
        </p:nvSpPr>
        <p:spPr>
          <a:xfrm>
            <a:off x="1541071" y="2048827"/>
            <a:ext cx="244867" cy="180024"/>
          </a:xfrm>
          <a:custGeom>
            <a:avLst/>
            <a:gdLst/>
            <a:ahLst/>
            <a:cxnLst/>
            <a:rect l="0" t="0" r="0" b="0"/>
            <a:pathLst>
              <a:path w="244867" h="180024">
                <a:moveTo>
                  <a:pt x="56271" y="0"/>
                </a:moveTo>
                <a:lnTo>
                  <a:pt x="51720" y="4551"/>
                </a:lnTo>
                <a:lnTo>
                  <a:pt x="50379" y="7796"/>
                </a:lnTo>
                <a:lnTo>
                  <a:pt x="49486" y="11865"/>
                </a:lnTo>
                <a:lnTo>
                  <a:pt x="48890" y="16483"/>
                </a:lnTo>
                <a:lnTo>
                  <a:pt x="47540" y="20513"/>
                </a:lnTo>
                <a:lnTo>
                  <a:pt x="45688" y="24153"/>
                </a:lnTo>
                <a:lnTo>
                  <a:pt x="43501" y="27532"/>
                </a:lnTo>
                <a:lnTo>
                  <a:pt x="42042" y="31690"/>
                </a:lnTo>
                <a:lnTo>
                  <a:pt x="41070" y="36367"/>
                </a:lnTo>
                <a:lnTo>
                  <a:pt x="40422" y="41389"/>
                </a:lnTo>
                <a:lnTo>
                  <a:pt x="39990" y="45690"/>
                </a:lnTo>
                <a:lnTo>
                  <a:pt x="39702" y="49510"/>
                </a:lnTo>
                <a:lnTo>
                  <a:pt x="39510" y="53009"/>
                </a:lnTo>
                <a:lnTo>
                  <a:pt x="37477" y="59152"/>
                </a:lnTo>
                <a:lnTo>
                  <a:pt x="34217" y="67057"/>
                </a:lnTo>
                <a:lnTo>
                  <a:pt x="26467" y="84096"/>
                </a:lnTo>
                <a:lnTo>
                  <a:pt x="19847" y="98018"/>
                </a:lnTo>
                <a:lnTo>
                  <a:pt x="16748" y="103446"/>
                </a:lnTo>
                <a:lnTo>
                  <a:pt x="13730" y="108016"/>
                </a:lnTo>
                <a:lnTo>
                  <a:pt x="10765" y="112016"/>
                </a:lnTo>
                <a:lnTo>
                  <a:pt x="8789" y="117540"/>
                </a:lnTo>
                <a:lnTo>
                  <a:pt x="7471" y="124080"/>
                </a:lnTo>
                <a:lnTo>
                  <a:pt x="5356" y="141455"/>
                </a:lnTo>
                <a:lnTo>
                  <a:pt x="4231" y="144786"/>
                </a:lnTo>
                <a:lnTo>
                  <a:pt x="2527" y="148912"/>
                </a:lnTo>
                <a:lnTo>
                  <a:pt x="439" y="153567"/>
                </a:lnTo>
                <a:lnTo>
                  <a:pt x="0" y="156671"/>
                </a:lnTo>
                <a:lnTo>
                  <a:pt x="659" y="158740"/>
                </a:lnTo>
                <a:lnTo>
                  <a:pt x="4011" y="162060"/>
                </a:lnTo>
                <a:lnTo>
                  <a:pt x="7144" y="162333"/>
                </a:lnTo>
                <a:lnTo>
                  <a:pt x="12089" y="162514"/>
                </a:lnTo>
                <a:lnTo>
                  <a:pt x="18244" y="162635"/>
                </a:lnTo>
                <a:lnTo>
                  <a:pt x="26157" y="163669"/>
                </a:lnTo>
                <a:lnTo>
                  <a:pt x="35243" y="165310"/>
                </a:lnTo>
                <a:lnTo>
                  <a:pt x="45109" y="167357"/>
                </a:lnTo>
                <a:lnTo>
                  <a:pt x="53593" y="168721"/>
                </a:lnTo>
                <a:lnTo>
                  <a:pt x="61153" y="169631"/>
                </a:lnTo>
                <a:lnTo>
                  <a:pt x="68098" y="170237"/>
                </a:lnTo>
                <a:lnTo>
                  <a:pt x="106295" y="170911"/>
                </a:lnTo>
                <a:lnTo>
                  <a:pt x="132483" y="171091"/>
                </a:lnTo>
                <a:lnTo>
                  <a:pt x="151846" y="172163"/>
                </a:lnTo>
                <a:lnTo>
                  <a:pt x="166661" y="173830"/>
                </a:lnTo>
                <a:lnTo>
                  <a:pt x="178441" y="175895"/>
                </a:lnTo>
                <a:lnTo>
                  <a:pt x="189153" y="177270"/>
                </a:lnTo>
                <a:lnTo>
                  <a:pt x="199152" y="178188"/>
                </a:lnTo>
                <a:lnTo>
                  <a:pt x="215976" y="179207"/>
                </a:lnTo>
                <a:lnTo>
                  <a:pt x="226628" y="179660"/>
                </a:lnTo>
                <a:lnTo>
                  <a:pt x="244866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4"/>
          <p:cNvSpPr/>
          <p:nvPr/>
        </p:nvSpPr>
        <p:spPr>
          <a:xfrm>
            <a:off x="1768792" y="2134552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25717" y="0"/>
                </a:moveTo>
                <a:lnTo>
                  <a:pt x="25717" y="35795"/>
                </a:lnTo>
                <a:lnTo>
                  <a:pt x="24765" y="48628"/>
                </a:lnTo>
                <a:lnTo>
                  <a:pt x="21167" y="83208"/>
                </a:lnTo>
                <a:lnTo>
                  <a:pt x="19826" y="102144"/>
                </a:lnTo>
                <a:lnTo>
                  <a:pt x="18932" y="121436"/>
                </a:lnTo>
                <a:lnTo>
                  <a:pt x="18337" y="140965"/>
                </a:lnTo>
                <a:lnTo>
                  <a:pt x="16987" y="155889"/>
                </a:lnTo>
                <a:lnTo>
                  <a:pt x="15134" y="167744"/>
                </a:lnTo>
                <a:lnTo>
                  <a:pt x="12947" y="177552"/>
                </a:lnTo>
                <a:lnTo>
                  <a:pt x="11489" y="185995"/>
                </a:lnTo>
                <a:lnTo>
                  <a:pt x="10517" y="193529"/>
                </a:lnTo>
                <a:lnTo>
                  <a:pt x="9869" y="200457"/>
                </a:lnTo>
                <a:lnTo>
                  <a:pt x="9437" y="206981"/>
                </a:lnTo>
                <a:lnTo>
                  <a:pt x="9148" y="213235"/>
                </a:lnTo>
                <a:lnTo>
                  <a:pt x="8743" y="228598"/>
                </a:lnTo>
                <a:lnTo>
                  <a:pt x="8686" y="232409"/>
                </a:lnTo>
                <a:lnTo>
                  <a:pt x="7696" y="236854"/>
                </a:lnTo>
                <a:lnTo>
                  <a:pt x="6083" y="241723"/>
                </a:lnTo>
                <a:lnTo>
                  <a:pt x="4055" y="246873"/>
                </a:lnTo>
                <a:lnTo>
                  <a:pt x="2703" y="251260"/>
                </a:lnTo>
                <a:lnTo>
                  <a:pt x="1802" y="255137"/>
                </a:lnTo>
                <a:lnTo>
                  <a:pt x="1202" y="258674"/>
                </a:lnTo>
                <a:lnTo>
                  <a:pt x="534" y="265143"/>
                </a:lnTo>
                <a:lnTo>
                  <a:pt x="238" y="271194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55"/>
          <p:cNvSpPr/>
          <p:nvPr/>
        </p:nvSpPr>
        <p:spPr>
          <a:xfrm>
            <a:off x="1803082" y="2271712"/>
            <a:ext cx="205741" cy="368619"/>
          </a:xfrm>
          <a:custGeom>
            <a:avLst/>
            <a:gdLst/>
            <a:ahLst/>
            <a:cxnLst/>
            <a:rect l="0" t="0" r="0" b="0"/>
            <a:pathLst>
              <a:path w="205741" h="368619">
                <a:moveTo>
                  <a:pt x="205740" y="0"/>
                </a:moveTo>
                <a:lnTo>
                  <a:pt x="201189" y="9102"/>
                </a:lnTo>
                <a:lnTo>
                  <a:pt x="197944" y="17498"/>
                </a:lnTo>
                <a:lnTo>
                  <a:pt x="189257" y="42067"/>
                </a:lnTo>
                <a:lnTo>
                  <a:pt x="181417" y="58525"/>
                </a:lnTo>
                <a:lnTo>
                  <a:pt x="171427" y="77116"/>
                </a:lnTo>
                <a:lnTo>
                  <a:pt x="160005" y="97131"/>
                </a:lnTo>
                <a:lnTo>
                  <a:pt x="139693" y="134609"/>
                </a:lnTo>
                <a:lnTo>
                  <a:pt x="130276" y="152605"/>
                </a:lnTo>
                <a:lnTo>
                  <a:pt x="122093" y="167459"/>
                </a:lnTo>
                <a:lnTo>
                  <a:pt x="114733" y="180219"/>
                </a:lnTo>
                <a:lnTo>
                  <a:pt x="26609" y="326809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56"/>
          <p:cNvSpPr/>
          <p:nvPr/>
        </p:nvSpPr>
        <p:spPr>
          <a:xfrm>
            <a:off x="2096472" y="2445610"/>
            <a:ext cx="186671" cy="306163"/>
          </a:xfrm>
          <a:custGeom>
            <a:avLst/>
            <a:gdLst/>
            <a:ahLst/>
            <a:cxnLst/>
            <a:rect l="0" t="0" r="0" b="0"/>
            <a:pathLst>
              <a:path w="186671" h="306163">
                <a:moveTo>
                  <a:pt x="169525" y="66132"/>
                </a:moveTo>
                <a:lnTo>
                  <a:pt x="164974" y="52480"/>
                </a:lnTo>
                <a:lnTo>
                  <a:pt x="162740" y="43237"/>
                </a:lnTo>
                <a:lnTo>
                  <a:pt x="162144" y="39438"/>
                </a:lnTo>
                <a:lnTo>
                  <a:pt x="158889" y="34049"/>
                </a:lnTo>
                <a:lnTo>
                  <a:pt x="153862" y="27598"/>
                </a:lnTo>
                <a:lnTo>
                  <a:pt x="147653" y="20441"/>
                </a:lnTo>
                <a:lnTo>
                  <a:pt x="141609" y="14716"/>
                </a:lnTo>
                <a:lnTo>
                  <a:pt x="135674" y="9947"/>
                </a:lnTo>
                <a:lnTo>
                  <a:pt x="129813" y="5815"/>
                </a:lnTo>
                <a:lnTo>
                  <a:pt x="124953" y="3061"/>
                </a:lnTo>
                <a:lnTo>
                  <a:pt x="120760" y="1225"/>
                </a:lnTo>
                <a:lnTo>
                  <a:pt x="117013" y="0"/>
                </a:lnTo>
                <a:lnTo>
                  <a:pt x="113562" y="137"/>
                </a:lnTo>
                <a:lnTo>
                  <a:pt x="110308" y="1180"/>
                </a:lnTo>
                <a:lnTo>
                  <a:pt x="103202" y="4879"/>
                </a:lnTo>
                <a:lnTo>
                  <a:pt x="93693" y="9699"/>
                </a:lnTo>
                <a:lnTo>
                  <a:pt x="89443" y="12317"/>
                </a:lnTo>
                <a:lnTo>
                  <a:pt x="85657" y="15016"/>
                </a:lnTo>
                <a:lnTo>
                  <a:pt x="82180" y="17767"/>
                </a:lnTo>
                <a:lnTo>
                  <a:pt x="75100" y="22459"/>
                </a:lnTo>
                <a:lnTo>
                  <a:pt x="54533" y="35292"/>
                </a:lnTo>
                <a:lnTo>
                  <a:pt x="45239" y="42714"/>
                </a:lnTo>
                <a:lnTo>
                  <a:pt x="37138" y="50520"/>
                </a:lnTo>
                <a:lnTo>
                  <a:pt x="24009" y="64909"/>
                </a:lnTo>
                <a:lnTo>
                  <a:pt x="14999" y="74478"/>
                </a:lnTo>
                <a:lnTo>
                  <a:pt x="11262" y="79316"/>
                </a:lnTo>
                <a:lnTo>
                  <a:pt x="7819" y="84447"/>
                </a:lnTo>
                <a:lnTo>
                  <a:pt x="4571" y="89772"/>
                </a:lnTo>
                <a:lnTo>
                  <a:pt x="962" y="98229"/>
                </a:lnTo>
                <a:lnTo>
                  <a:pt x="0" y="101817"/>
                </a:lnTo>
                <a:lnTo>
                  <a:pt x="311" y="106115"/>
                </a:lnTo>
                <a:lnTo>
                  <a:pt x="1470" y="110885"/>
                </a:lnTo>
                <a:lnTo>
                  <a:pt x="3196" y="115970"/>
                </a:lnTo>
                <a:lnTo>
                  <a:pt x="5299" y="121265"/>
                </a:lnTo>
                <a:lnTo>
                  <a:pt x="7654" y="126700"/>
                </a:lnTo>
                <a:lnTo>
                  <a:pt x="10176" y="132228"/>
                </a:lnTo>
                <a:lnTo>
                  <a:pt x="12810" y="135913"/>
                </a:lnTo>
                <a:lnTo>
                  <a:pt x="15518" y="138370"/>
                </a:lnTo>
                <a:lnTo>
                  <a:pt x="18276" y="140008"/>
                </a:lnTo>
                <a:lnTo>
                  <a:pt x="22973" y="142053"/>
                </a:lnTo>
                <a:lnTo>
                  <a:pt x="28961" y="144369"/>
                </a:lnTo>
                <a:lnTo>
                  <a:pt x="35810" y="146865"/>
                </a:lnTo>
                <a:lnTo>
                  <a:pt x="42282" y="148529"/>
                </a:lnTo>
                <a:lnTo>
                  <a:pt x="48501" y="149638"/>
                </a:lnTo>
                <a:lnTo>
                  <a:pt x="54552" y="150378"/>
                </a:lnTo>
                <a:lnTo>
                  <a:pt x="60492" y="150871"/>
                </a:lnTo>
                <a:lnTo>
                  <a:pt x="66356" y="151200"/>
                </a:lnTo>
                <a:lnTo>
                  <a:pt x="72171" y="151419"/>
                </a:lnTo>
                <a:lnTo>
                  <a:pt x="77952" y="150612"/>
                </a:lnTo>
                <a:lnTo>
                  <a:pt x="83711" y="149122"/>
                </a:lnTo>
                <a:lnTo>
                  <a:pt x="89456" y="147177"/>
                </a:lnTo>
                <a:lnTo>
                  <a:pt x="95190" y="144927"/>
                </a:lnTo>
                <a:lnTo>
                  <a:pt x="100919" y="142474"/>
                </a:lnTo>
                <a:lnTo>
                  <a:pt x="106642" y="139887"/>
                </a:lnTo>
                <a:lnTo>
                  <a:pt x="111411" y="137209"/>
                </a:lnTo>
                <a:lnTo>
                  <a:pt x="115542" y="134472"/>
                </a:lnTo>
                <a:lnTo>
                  <a:pt x="119249" y="131695"/>
                </a:lnTo>
                <a:lnTo>
                  <a:pt x="123625" y="128890"/>
                </a:lnTo>
                <a:lnTo>
                  <a:pt x="128448" y="126068"/>
                </a:lnTo>
                <a:lnTo>
                  <a:pt x="133568" y="123235"/>
                </a:lnTo>
                <a:lnTo>
                  <a:pt x="137933" y="120393"/>
                </a:lnTo>
                <a:lnTo>
                  <a:pt x="141796" y="117546"/>
                </a:lnTo>
                <a:lnTo>
                  <a:pt x="145324" y="114695"/>
                </a:lnTo>
                <a:lnTo>
                  <a:pt x="148629" y="110890"/>
                </a:lnTo>
                <a:lnTo>
                  <a:pt x="151784" y="106448"/>
                </a:lnTo>
                <a:lnTo>
                  <a:pt x="154840" y="101582"/>
                </a:lnTo>
                <a:lnTo>
                  <a:pt x="158783" y="97385"/>
                </a:lnTo>
                <a:lnTo>
                  <a:pt x="163316" y="93635"/>
                </a:lnTo>
                <a:lnTo>
                  <a:pt x="168243" y="90182"/>
                </a:lnTo>
                <a:lnTo>
                  <a:pt x="172480" y="85023"/>
                </a:lnTo>
                <a:lnTo>
                  <a:pt x="176258" y="78726"/>
                </a:lnTo>
                <a:lnTo>
                  <a:pt x="179728" y="71671"/>
                </a:lnTo>
                <a:lnTo>
                  <a:pt x="182042" y="69825"/>
                </a:lnTo>
                <a:lnTo>
                  <a:pt x="183585" y="71451"/>
                </a:lnTo>
                <a:lnTo>
                  <a:pt x="185299" y="79926"/>
                </a:lnTo>
                <a:lnTo>
                  <a:pt x="185756" y="84853"/>
                </a:lnTo>
                <a:lnTo>
                  <a:pt x="186061" y="90043"/>
                </a:lnTo>
                <a:lnTo>
                  <a:pt x="186399" y="100889"/>
                </a:lnTo>
                <a:lnTo>
                  <a:pt x="186646" y="127968"/>
                </a:lnTo>
                <a:lnTo>
                  <a:pt x="186670" y="3061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57"/>
          <p:cNvSpPr/>
          <p:nvPr/>
        </p:nvSpPr>
        <p:spPr>
          <a:xfrm>
            <a:off x="2480309" y="2426475"/>
            <a:ext cx="205742" cy="16688"/>
          </a:xfrm>
          <a:custGeom>
            <a:avLst/>
            <a:gdLst/>
            <a:ahLst/>
            <a:cxnLst/>
            <a:rect l="0" t="0" r="0" b="0"/>
            <a:pathLst>
              <a:path w="205742" h="16688">
                <a:moveTo>
                  <a:pt x="0" y="16687"/>
                </a:moveTo>
                <a:lnTo>
                  <a:pt x="4551" y="12136"/>
                </a:lnTo>
                <a:lnTo>
                  <a:pt x="7797" y="9843"/>
                </a:lnTo>
                <a:lnTo>
                  <a:pt x="11866" y="7362"/>
                </a:lnTo>
                <a:lnTo>
                  <a:pt x="16483" y="4755"/>
                </a:lnTo>
                <a:lnTo>
                  <a:pt x="23371" y="3017"/>
                </a:lnTo>
                <a:lnTo>
                  <a:pt x="31773" y="1859"/>
                </a:lnTo>
                <a:lnTo>
                  <a:pt x="41185" y="1087"/>
                </a:lnTo>
                <a:lnTo>
                  <a:pt x="52222" y="572"/>
                </a:lnTo>
                <a:lnTo>
                  <a:pt x="77185" y="0"/>
                </a:lnTo>
                <a:lnTo>
                  <a:pt x="91462" y="800"/>
                </a:lnTo>
                <a:lnTo>
                  <a:pt x="106695" y="2286"/>
                </a:lnTo>
                <a:lnTo>
                  <a:pt x="122565" y="4229"/>
                </a:lnTo>
                <a:lnTo>
                  <a:pt x="135050" y="5524"/>
                </a:lnTo>
                <a:lnTo>
                  <a:pt x="145278" y="6387"/>
                </a:lnTo>
                <a:lnTo>
                  <a:pt x="154003" y="6963"/>
                </a:lnTo>
                <a:lnTo>
                  <a:pt x="161723" y="8300"/>
                </a:lnTo>
                <a:lnTo>
                  <a:pt x="168776" y="10143"/>
                </a:lnTo>
                <a:lnTo>
                  <a:pt x="205741" y="16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8"/>
          <p:cNvSpPr/>
          <p:nvPr/>
        </p:nvSpPr>
        <p:spPr>
          <a:xfrm>
            <a:off x="2617469" y="2520314"/>
            <a:ext cx="162879" cy="42864"/>
          </a:xfrm>
          <a:custGeom>
            <a:avLst/>
            <a:gdLst/>
            <a:ahLst/>
            <a:cxnLst/>
            <a:rect l="0" t="0" r="0" b="0"/>
            <a:pathLst>
              <a:path w="162879" h="42864">
                <a:moveTo>
                  <a:pt x="0" y="0"/>
                </a:moveTo>
                <a:lnTo>
                  <a:pt x="4551" y="9102"/>
                </a:lnTo>
                <a:lnTo>
                  <a:pt x="6845" y="11783"/>
                </a:lnTo>
                <a:lnTo>
                  <a:pt x="9326" y="13571"/>
                </a:lnTo>
                <a:lnTo>
                  <a:pt x="11932" y="14762"/>
                </a:lnTo>
                <a:lnTo>
                  <a:pt x="14622" y="16509"/>
                </a:lnTo>
                <a:lnTo>
                  <a:pt x="17369" y="18626"/>
                </a:lnTo>
                <a:lnTo>
                  <a:pt x="20152" y="20990"/>
                </a:lnTo>
                <a:lnTo>
                  <a:pt x="22959" y="22566"/>
                </a:lnTo>
                <a:lnTo>
                  <a:pt x="25784" y="23617"/>
                </a:lnTo>
                <a:lnTo>
                  <a:pt x="28620" y="24317"/>
                </a:lnTo>
                <a:lnTo>
                  <a:pt x="31462" y="25737"/>
                </a:lnTo>
                <a:lnTo>
                  <a:pt x="34310" y="27635"/>
                </a:lnTo>
                <a:lnTo>
                  <a:pt x="37161" y="29854"/>
                </a:lnTo>
                <a:lnTo>
                  <a:pt x="40967" y="31333"/>
                </a:lnTo>
                <a:lnTo>
                  <a:pt x="45409" y="32319"/>
                </a:lnTo>
                <a:lnTo>
                  <a:pt x="50275" y="32976"/>
                </a:lnTo>
                <a:lnTo>
                  <a:pt x="55425" y="33414"/>
                </a:lnTo>
                <a:lnTo>
                  <a:pt x="60762" y="33706"/>
                </a:lnTo>
                <a:lnTo>
                  <a:pt x="66226" y="33901"/>
                </a:lnTo>
                <a:lnTo>
                  <a:pt x="101220" y="34175"/>
                </a:lnTo>
                <a:lnTo>
                  <a:pt x="113200" y="35166"/>
                </a:lnTo>
                <a:lnTo>
                  <a:pt x="124045" y="36779"/>
                </a:lnTo>
                <a:lnTo>
                  <a:pt x="134132" y="38807"/>
                </a:lnTo>
                <a:lnTo>
                  <a:pt x="141809" y="40159"/>
                </a:lnTo>
                <a:lnTo>
                  <a:pt x="147879" y="41061"/>
                </a:lnTo>
                <a:lnTo>
                  <a:pt x="162878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9"/>
          <p:cNvSpPr/>
          <p:nvPr/>
        </p:nvSpPr>
        <p:spPr>
          <a:xfrm>
            <a:off x="3030414" y="2307194"/>
            <a:ext cx="211835" cy="127352"/>
          </a:xfrm>
          <a:custGeom>
            <a:avLst/>
            <a:gdLst/>
            <a:ahLst/>
            <a:cxnLst/>
            <a:rect l="0" t="0" r="0" b="0"/>
            <a:pathLst>
              <a:path w="211835" h="127352">
                <a:moveTo>
                  <a:pt x="152840" y="7381"/>
                </a:moveTo>
                <a:lnTo>
                  <a:pt x="134637" y="2830"/>
                </a:lnTo>
                <a:lnTo>
                  <a:pt x="128322" y="1489"/>
                </a:lnTo>
                <a:lnTo>
                  <a:pt x="123160" y="595"/>
                </a:lnTo>
                <a:lnTo>
                  <a:pt x="118766" y="0"/>
                </a:lnTo>
                <a:lnTo>
                  <a:pt x="112979" y="555"/>
                </a:lnTo>
                <a:lnTo>
                  <a:pt x="106264" y="1878"/>
                </a:lnTo>
                <a:lnTo>
                  <a:pt x="98929" y="3712"/>
                </a:lnTo>
                <a:lnTo>
                  <a:pt x="90230" y="4935"/>
                </a:lnTo>
                <a:lnTo>
                  <a:pt x="80620" y="5750"/>
                </a:lnTo>
                <a:lnTo>
                  <a:pt x="70404" y="6294"/>
                </a:lnTo>
                <a:lnTo>
                  <a:pt x="61687" y="7608"/>
                </a:lnTo>
                <a:lnTo>
                  <a:pt x="53972" y="9438"/>
                </a:lnTo>
                <a:lnTo>
                  <a:pt x="46923" y="11609"/>
                </a:lnTo>
                <a:lnTo>
                  <a:pt x="41272" y="14010"/>
                </a:lnTo>
                <a:lnTo>
                  <a:pt x="36551" y="16563"/>
                </a:lnTo>
                <a:lnTo>
                  <a:pt x="32452" y="19217"/>
                </a:lnTo>
                <a:lnTo>
                  <a:pt x="27814" y="22892"/>
                </a:lnTo>
                <a:lnTo>
                  <a:pt x="22817" y="27246"/>
                </a:lnTo>
                <a:lnTo>
                  <a:pt x="17580" y="32054"/>
                </a:lnTo>
                <a:lnTo>
                  <a:pt x="14090" y="36212"/>
                </a:lnTo>
                <a:lnTo>
                  <a:pt x="11763" y="39937"/>
                </a:lnTo>
                <a:lnTo>
                  <a:pt x="10211" y="43372"/>
                </a:lnTo>
                <a:lnTo>
                  <a:pt x="8224" y="46615"/>
                </a:lnTo>
                <a:lnTo>
                  <a:pt x="5947" y="49729"/>
                </a:lnTo>
                <a:lnTo>
                  <a:pt x="3476" y="52758"/>
                </a:lnTo>
                <a:lnTo>
                  <a:pt x="1830" y="56682"/>
                </a:lnTo>
                <a:lnTo>
                  <a:pt x="731" y="61203"/>
                </a:lnTo>
                <a:lnTo>
                  <a:pt x="0" y="66122"/>
                </a:lnTo>
                <a:lnTo>
                  <a:pt x="464" y="70354"/>
                </a:lnTo>
                <a:lnTo>
                  <a:pt x="1726" y="74128"/>
                </a:lnTo>
                <a:lnTo>
                  <a:pt x="3520" y="77596"/>
                </a:lnTo>
                <a:lnTo>
                  <a:pt x="4716" y="81814"/>
                </a:lnTo>
                <a:lnTo>
                  <a:pt x="5513" y="86530"/>
                </a:lnTo>
                <a:lnTo>
                  <a:pt x="6045" y="91580"/>
                </a:lnTo>
                <a:lnTo>
                  <a:pt x="8304" y="95898"/>
                </a:lnTo>
                <a:lnTo>
                  <a:pt x="11716" y="99730"/>
                </a:lnTo>
                <a:lnTo>
                  <a:pt x="15895" y="103237"/>
                </a:lnTo>
                <a:lnTo>
                  <a:pt x="19633" y="106527"/>
                </a:lnTo>
                <a:lnTo>
                  <a:pt x="26327" y="112723"/>
                </a:lnTo>
                <a:lnTo>
                  <a:pt x="30398" y="115709"/>
                </a:lnTo>
                <a:lnTo>
                  <a:pt x="35018" y="118652"/>
                </a:lnTo>
                <a:lnTo>
                  <a:pt x="40002" y="121567"/>
                </a:lnTo>
                <a:lnTo>
                  <a:pt x="45230" y="123510"/>
                </a:lnTo>
                <a:lnTo>
                  <a:pt x="50620" y="124805"/>
                </a:lnTo>
                <a:lnTo>
                  <a:pt x="56119" y="125669"/>
                </a:lnTo>
                <a:lnTo>
                  <a:pt x="62642" y="126244"/>
                </a:lnTo>
                <a:lnTo>
                  <a:pt x="69848" y="126628"/>
                </a:lnTo>
                <a:lnTo>
                  <a:pt x="85475" y="127054"/>
                </a:lnTo>
                <a:lnTo>
                  <a:pt x="122732" y="127351"/>
                </a:lnTo>
                <a:lnTo>
                  <a:pt x="129911" y="126413"/>
                </a:lnTo>
                <a:lnTo>
                  <a:pt x="137554" y="124836"/>
                </a:lnTo>
                <a:lnTo>
                  <a:pt x="145507" y="122831"/>
                </a:lnTo>
                <a:lnTo>
                  <a:pt x="152714" y="120543"/>
                </a:lnTo>
                <a:lnTo>
                  <a:pt x="159424" y="118065"/>
                </a:lnTo>
                <a:lnTo>
                  <a:pt x="165802" y="115460"/>
                </a:lnTo>
                <a:lnTo>
                  <a:pt x="171959" y="111818"/>
                </a:lnTo>
                <a:lnTo>
                  <a:pt x="177969" y="107486"/>
                </a:lnTo>
                <a:lnTo>
                  <a:pt x="183880" y="102692"/>
                </a:lnTo>
                <a:lnTo>
                  <a:pt x="189726" y="98544"/>
                </a:lnTo>
                <a:lnTo>
                  <a:pt x="195529" y="94827"/>
                </a:lnTo>
                <a:lnTo>
                  <a:pt x="201302" y="91395"/>
                </a:lnTo>
                <a:lnTo>
                  <a:pt x="205151" y="87203"/>
                </a:lnTo>
                <a:lnTo>
                  <a:pt x="207716" y="82503"/>
                </a:lnTo>
                <a:lnTo>
                  <a:pt x="209427" y="77465"/>
                </a:lnTo>
                <a:lnTo>
                  <a:pt x="210567" y="72201"/>
                </a:lnTo>
                <a:lnTo>
                  <a:pt x="211328" y="66787"/>
                </a:lnTo>
                <a:lnTo>
                  <a:pt x="211834" y="61272"/>
                </a:lnTo>
                <a:lnTo>
                  <a:pt x="211220" y="56643"/>
                </a:lnTo>
                <a:lnTo>
                  <a:pt x="209857" y="52605"/>
                </a:lnTo>
                <a:lnTo>
                  <a:pt x="207997" y="48960"/>
                </a:lnTo>
                <a:lnTo>
                  <a:pt x="205804" y="45578"/>
                </a:lnTo>
                <a:lnTo>
                  <a:pt x="203389" y="42370"/>
                </a:lnTo>
                <a:lnTo>
                  <a:pt x="200827" y="39280"/>
                </a:lnTo>
                <a:lnTo>
                  <a:pt x="197214" y="36266"/>
                </a:lnTo>
                <a:lnTo>
                  <a:pt x="192901" y="33305"/>
                </a:lnTo>
                <a:lnTo>
                  <a:pt x="188120" y="30379"/>
                </a:lnTo>
                <a:lnTo>
                  <a:pt x="183980" y="27475"/>
                </a:lnTo>
                <a:lnTo>
                  <a:pt x="180268" y="24587"/>
                </a:lnTo>
                <a:lnTo>
                  <a:pt x="176840" y="21709"/>
                </a:lnTo>
                <a:lnTo>
                  <a:pt x="169793" y="18838"/>
                </a:lnTo>
                <a:lnTo>
                  <a:pt x="160332" y="15971"/>
                </a:lnTo>
                <a:lnTo>
                  <a:pt x="109978" y="7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60"/>
          <p:cNvSpPr/>
          <p:nvPr/>
        </p:nvSpPr>
        <p:spPr>
          <a:xfrm>
            <a:off x="3030424" y="2481474"/>
            <a:ext cx="212771" cy="123161"/>
          </a:xfrm>
          <a:custGeom>
            <a:avLst/>
            <a:gdLst/>
            <a:ahLst/>
            <a:cxnLst/>
            <a:rect l="0" t="0" r="0" b="0"/>
            <a:pathLst>
              <a:path w="212771" h="123161">
                <a:moveTo>
                  <a:pt x="109968" y="4551"/>
                </a:moveTo>
                <a:lnTo>
                  <a:pt x="91765" y="0"/>
                </a:lnTo>
                <a:lnTo>
                  <a:pt x="85450" y="564"/>
                </a:lnTo>
                <a:lnTo>
                  <a:pt x="80288" y="2845"/>
                </a:lnTo>
                <a:lnTo>
                  <a:pt x="75893" y="6272"/>
                </a:lnTo>
                <a:lnTo>
                  <a:pt x="69154" y="10460"/>
                </a:lnTo>
                <a:lnTo>
                  <a:pt x="60851" y="15158"/>
                </a:lnTo>
                <a:lnTo>
                  <a:pt x="51506" y="20195"/>
                </a:lnTo>
                <a:lnTo>
                  <a:pt x="44323" y="24505"/>
                </a:lnTo>
                <a:lnTo>
                  <a:pt x="38582" y="28331"/>
                </a:lnTo>
                <a:lnTo>
                  <a:pt x="33803" y="31834"/>
                </a:lnTo>
                <a:lnTo>
                  <a:pt x="28711" y="36075"/>
                </a:lnTo>
                <a:lnTo>
                  <a:pt x="23412" y="40807"/>
                </a:lnTo>
                <a:lnTo>
                  <a:pt x="17974" y="45866"/>
                </a:lnTo>
                <a:lnTo>
                  <a:pt x="14349" y="51144"/>
                </a:lnTo>
                <a:lnTo>
                  <a:pt x="11932" y="56568"/>
                </a:lnTo>
                <a:lnTo>
                  <a:pt x="10321" y="62089"/>
                </a:lnTo>
                <a:lnTo>
                  <a:pt x="8294" y="66722"/>
                </a:lnTo>
                <a:lnTo>
                  <a:pt x="5990" y="70763"/>
                </a:lnTo>
                <a:lnTo>
                  <a:pt x="3502" y="74410"/>
                </a:lnTo>
                <a:lnTo>
                  <a:pt x="1843" y="79698"/>
                </a:lnTo>
                <a:lnTo>
                  <a:pt x="737" y="86082"/>
                </a:lnTo>
                <a:lnTo>
                  <a:pt x="0" y="93195"/>
                </a:lnTo>
                <a:lnTo>
                  <a:pt x="461" y="98889"/>
                </a:lnTo>
                <a:lnTo>
                  <a:pt x="1721" y="103638"/>
                </a:lnTo>
                <a:lnTo>
                  <a:pt x="6036" y="113552"/>
                </a:lnTo>
                <a:lnTo>
                  <a:pt x="7343" y="115319"/>
                </a:lnTo>
                <a:lnTo>
                  <a:pt x="9166" y="117448"/>
                </a:lnTo>
                <a:lnTo>
                  <a:pt x="11334" y="119821"/>
                </a:lnTo>
                <a:lnTo>
                  <a:pt x="15637" y="121402"/>
                </a:lnTo>
                <a:lnTo>
                  <a:pt x="21363" y="122457"/>
                </a:lnTo>
                <a:lnTo>
                  <a:pt x="28038" y="123160"/>
                </a:lnTo>
                <a:lnTo>
                  <a:pt x="34393" y="122676"/>
                </a:lnTo>
                <a:lnTo>
                  <a:pt x="40535" y="121401"/>
                </a:lnTo>
                <a:lnTo>
                  <a:pt x="46534" y="119598"/>
                </a:lnTo>
                <a:lnTo>
                  <a:pt x="106151" y="103970"/>
                </a:lnTo>
                <a:lnTo>
                  <a:pt x="130179" y="96997"/>
                </a:lnTo>
                <a:lnTo>
                  <a:pt x="144397" y="91899"/>
                </a:lnTo>
                <a:lnTo>
                  <a:pt x="177975" y="78614"/>
                </a:lnTo>
                <a:lnTo>
                  <a:pt x="190548" y="72976"/>
                </a:lnTo>
                <a:lnTo>
                  <a:pt x="199883" y="68265"/>
                </a:lnTo>
                <a:lnTo>
                  <a:pt x="207059" y="64172"/>
                </a:lnTo>
                <a:lnTo>
                  <a:pt x="210890" y="60491"/>
                </a:lnTo>
                <a:lnTo>
                  <a:pt x="212492" y="57084"/>
                </a:lnTo>
                <a:lnTo>
                  <a:pt x="212684" y="50759"/>
                </a:lnTo>
                <a:lnTo>
                  <a:pt x="212770" y="44773"/>
                </a:lnTo>
                <a:lnTo>
                  <a:pt x="210888" y="41843"/>
                </a:lnTo>
                <a:lnTo>
                  <a:pt x="207728" y="38937"/>
                </a:lnTo>
                <a:lnTo>
                  <a:pt x="203716" y="36047"/>
                </a:lnTo>
                <a:lnTo>
                  <a:pt x="199137" y="33169"/>
                </a:lnTo>
                <a:lnTo>
                  <a:pt x="194179" y="30297"/>
                </a:lnTo>
                <a:lnTo>
                  <a:pt x="183590" y="24566"/>
                </a:lnTo>
                <a:lnTo>
                  <a:pt x="172534" y="18844"/>
                </a:lnTo>
                <a:lnTo>
                  <a:pt x="166919" y="16937"/>
                </a:lnTo>
                <a:lnTo>
                  <a:pt x="161270" y="15666"/>
                </a:lnTo>
                <a:lnTo>
                  <a:pt x="155599" y="14818"/>
                </a:lnTo>
                <a:lnTo>
                  <a:pt x="149914" y="13301"/>
                </a:lnTo>
                <a:lnTo>
                  <a:pt x="144219" y="11337"/>
                </a:lnTo>
                <a:lnTo>
                  <a:pt x="138517" y="9075"/>
                </a:lnTo>
                <a:lnTo>
                  <a:pt x="133763" y="7566"/>
                </a:lnTo>
                <a:lnTo>
                  <a:pt x="129641" y="6561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61"/>
          <p:cNvSpPr/>
          <p:nvPr/>
        </p:nvSpPr>
        <p:spPr>
          <a:xfrm>
            <a:off x="3268979" y="2546032"/>
            <a:ext cx="231459" cy="291466"/>
          </a:xfrm>
          <a:custGeom>
            <a:avLst/>
            <a:gdLst/>
            <a:ahLst/>
            <a:cxnLst/>
            <a:rect l="0" t="0" r="0" b="0"/>
            <a:pathLst>
              <a:path w="231459" h="291466">
                <a:moveTo>
                  <a:pt x="231458" y="0"/>
                </a:moveTo>
                <a:lnTo>
                  <a:pt x="167677" y="63780"/>
                </a:lnTo>
                <a:lnTo>
                  <a:pt x="161315" y="73000"/>
                </a:lnTo>
                <a:lnTo>
                  <a:pt x="155168" y="83909"/>
                </a:lnTo>
                <a:lnTo>
                  <a:pt x="149166" y="95945"/>
                </a:lnTo>
                <a:lnTo>
                  <a:pt x="143259" y="105873"/>
                </a:lnTo>
                <a:lnTo>
                  <a:pt x="137416" y="114397"/>
                </a:lnTo>
                <a:lnTo>
                  <a:pt x="131616" y="121985"/>
                </a:lnTo>
                <a:lnTo>
                  <a:pt x="125844" y="128948"/>
                </a:lnTo>
                <a:lnTo>
                  <a:pt x="120091" y="135495"/>
                </a:lnTo>
                <a:lnTo>
                  <a:pt x="114351" y="141765"/>
                </a:lnTo>
                <a:lnTo>
                  <a:pt x="108619" y="148803"/>
                </a:lnTo>
                <a:lnTo>
                  <a:pt x="102893" y="156352"/>
                </a:lnTo>
                <a:lnTo>
                  <a:pt x="61811" y="211753"/>
                </a:lnTo>
                <a:lnTo>
                  <a:pt x="50733" y="227846"/>
                </a:lnTo>
                <a:lnTo>
                  <a:pt x="41442" y="242385"/>
                </a:lnTo>
                <a:lnTo>
                  <a:pt x="33343" y="255888"/>
                </a:lnTo>
                <a:lnTo>
                  <a:pt x="26039" y="265842"/>
                </a:lnTo>
                <a:lnTo>
                  <a:pt x="19264" y="273430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62"/>
          <p:cNvSpPr/>
          <p:nvPr/>
        </p:nvSpPr>
        <p:spPr>
          <a:xfrm>
            <a:off x="3449002" y="2726055"/>
            <a:ext cx="25719" cy="197168"/>
          </a:xfrm>
          <a:custGeom>
            <a:avLst/>
            <a:gdLst/>
            <a:ahLst/>
            <a:cxnLst/>
            <a:rect l="0" t="0" r="0" b="0"/>
            <a:pathLst>
              <a:path w="25719" h="197168">
                <a:moveTo>
                  <a:pt x="25718" y="0"/>
                </a:moveTo>
                <a:lnTo>
                  <a:pt x="25718" y="13652"/>
                </a:lnTo>
                <a:lnTo>
                  <a:pt x="24765" y="24341"/>
                </a:lnTo>
                <a:lnTo>
                  <a:pt x="21167" y="53998"/>
                </a:lnTo>
                <a:lnTo>
                  <a:pt x="19826" y="67431"/>
                </a:lnTo>
                <a:lnTo>
                  <a:pt x="18933" y="79244"/>
                </a:lnTo>
                <a:lnTo>
                  <a:pt x="18337" y="89977"/>
                </a:lnTo>
                <a:lnTo>
                  <a:pt x="17675" y="112062"/>
                </a:lnTo>
                <a:lnTo>
                  <a:pt x="17498" y="123286"/>
                </a:lnTo>
                <a:lnTo>
                  <a:pt x="16428" y="133625"/>
                </a:lnTo>
                <a:lnTo>
                  <a:pt x="14762" y="143376"/>
                </a:lnTo>
                <a:lnTo>
                  <a:pt x="12699" y="152734"/>
                </a:lnTo>
                <a:lnTo>
                  <a:pt x="10371" y="159925"/>
                </a:lnTo>
                <a:lnTo>
                  <a:pt x="7866" y="165671"/>
                </a:lnTo>
                <a:lnTo>
                  <a:pt x="5244" y="170455"/>
                </a:lnTo>
                <a:lnTo>
                  <a:pt x="3496" y="175549"/>
                </a:lnTo>
                <a:lnTo>
                  <a:pt x="2331" y="180850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63"/>
          <p:cNvSpPr/>
          <p:nvPr/>
        </p:nvSpPr>
        <p:spPr>
          <a:xfrm>
            <a:off x="3543797" y="2743200"/>
            <a:ext cx="127941" cy="144028"/>
          </a:xfrm>
          <a:custGeom>
            <a:avLst/>
            <a:gdLst/>
            <a:ahLst/>
            <a:cxnLst/>
            <a:rect l="0" t="0" r="0" b="0"/>
            <a:pathLst>
              <a:path w="127941" h="144028">
                <a:moveTo>
                  <a:pt x="85228" y="8572"/>
                </a:moveTo>
                <a:lnTo>
                  <a:pt x="71575" y="17674"/>
                </a:lnTo>
                <a:lnTo>
                  <a:pt x="66601" y="22260"/>
                </a:lnTo>
                <a:lnTo>
                  <a:pt x="62332" y="27222"/>
                </a:lnTo>
                <a:lnTo>
                  <a:pt x="58534" y="32436"/>
                </a:lnTo>
                <a:lnTo>
                  <a:pt x="54097" y="37816"/>
                </a:lnTo>
                <a:lnTo>
                  <a:pt x="49234" y="43308"/>
                </a:lnTo>
                <a:lnTo>
                  <a:pt x="44087" y="48874"/>
                </a:lnTo>
                <a:lnTo>
                  <a:pt x="36846" y="57348"/>
                </a:lnTo>
                <a:lnTo>
                  <a:pt x="18639" y="79463"/>
                </a:lnTo>
                <a:lnTo>
                  <a:pt x="12260" y="88217"/>
                </a:lnTo>
                <a:lnTo>
                  <a:pt x="8008" y="95006"/>
                </a:lnTo>
                <a:lnTo>
                  <a:pt x="5173" y="100485"/>
                </a:lnTo>
                <a:lnTo>
                  <a:pt x="3283" y="105090"/>
                </a:lnTo>
                <a:lnTo>
                  <a:pt x="2022" y="109112"/>
                </a:lnTo>
                <a:lnTo>
                  <a:pt x="1183" y="112746"/>
                </a:lnTo>
                <a:lnTo>
                  <a:pt x="623" y="116121"/>
                </a:lnTo>
                <a:lnTo>
                  <a:pt x="249" y="119324"/>
                </a:lnTo>
                <a:lnTo>
                  <a:pt x="0" y="122412"/>
                </a:lnTo>
                <a:lnTo>
                  <a:pt x="787" y="125423"/>
                </a:lnTo>
                <a:lnTo>
                  <a:pt x="2264" y="128383"/>
                </a:lnTo>
                <a:lnTo>
                  <a:pt x="4201" y="131308"/>
                </a:lnTo>
                <a:lnTo>
                  <a:pt x="6445" y="134211"/>
                </a:lnTo>
                <a:lnTo>
                  <a:pt x="8893" y="137099"/>
                </a:lnTo>
                <a:lnTo>
                  <a:pt x="11478" y="139977"/>
                </a:lnTo>
                <a:lnTo>
                  <a:pt x="15106" y="141895"/>
                </a:lnTo>
                <a:lnTo>
                  <a:pt x="19430" y="143174"/>
                </a:lnTo>
                <a:lnTo>
                  <a:pt x="24217" y="144027"/>
                </a:lnTo>
                <a:lnTo>
                  <a:pt x="28362" y="143643"/>
                </a:lnTo>
                <a:lnTo>
                  <a:pt x="32077" y="142434"/>
                </a:lnTo>
                <a:lnTo>
                  <a:pt x="49434" y="133651"/>
                </a:lnTo>
                <a:lnTo>
                  <a:pt x="54698" y="130058"/>
                </a:lnTo>
                <a:lnTo>
                  <a:pt x="60112" y="125758"/>
                </a:lnTo>
                <a:lnTo>
                  <a:pt x="65626" y="120986"/>
                </a:lnTo>
                <a:lnTo>
                  <a:pt x="71208" y="115899"/>
                </a:lnTo>
                <a:lnTo>
                  <a:pt x="82489" y="105168"/>
                </a:lnTo>
                <a:lnTo>
                  <a:pt x="108652" y="79315"/>
                </a:lnTo>
                <a:lnTo>
                  <a:pt x="115131" y="70974"/>
                </a:lnTo>
                <a:lnTo>
                  <a:pt x="119451" y="63508"/>
                </a:lnTo>
                <a:lnTo>
                  <a:pt x="122331" y="56626"/>
                </a:lnTo>
                <a:lnTo>
                  <a:pt x="124251" y="51086"/>
                </a:lnTo>
                <a:lnTo>
                  <a:pt x="125530" y="46440"/>
                </a:lnTo>
                <a:lnTo>
                  <a:pt x="126383" y="42390"/>
                </a:lnTo>
                <a:lnTo>
                  <a:pt x="126952" y="38737"/>
                </a:lnTo>
                <a:lnTo>
                  <a:pt x="127332" y="35350"/>
                </a:lnTo>
                <a:lnTo>
                  <a:pt x="127585" y="32139"/>
                </a:lnTo>
                <a:lnTo>
                  <a:pt x="127753" y="29046"/>
                </a:lnTo>
                <a:lnTo>
                  <a:pt x="127940" y="23069"/>
                </a:lnTo>
                <a:lnTo>
                  <a:pt x="126085" y="19189"/>
                </a:lnTo>
                <a:lnTo>
                  <a:pt x="122943" y="14698"/>
                </a:lnTo>
                <a:lnTo>
                  <a:pt x="118944" y="9798"/>
                </a:lnTo>
                <a:lnTo>
                  <a:pt x="115325" y="6532"/>
                </a:lnTo>
                <a:lnTo>
                  <a:pt x="111960" y="4355"/>
                </a:lnTo>
                <a:lnTo>
                  <a:pt x="108764" y="2903"/>
                </a:lnTo>
                <a:lnTo>
                  <a:pt x="104729" y="1935"/>
                </a:lnTo>
                <a:lnTo>
                  <a:pt x="100134" y="1290"/>
                </a:lnTo>
                <a:lnTo>
                  <a:pt x="852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4"/>
          <p:cNvSpPr/>
          <p:nvPr/>
        </p:nvSpPr>
        <p:spPr>
          <a:xfrm>
            <a:off x="3569519" y="2880360"/>
            <a:ext cx="119017" cy="119958"/>
          </a:xfrm>
          <a:custGeom>
            <a:avLst/>
            <a:gdLst/>
            <a:ahLst/>
            <a:cxnLst/>
            <a:rect l="0" t="0" r="0" b="0"/>
            <a:pathLst>
              <a:path w="119017" h="119958">
                <a:moveTo>
                  <a:pt x="68078" y="0"/>
                </a:moveTo>
                <a:lnTo>
                  <a:pt x="53316" y="0"/>
                </a:lnTo>
                <a:lnTo>
                  <a:pt x="51569" y="952"/>
                </a:lnTo>
                <a:lnTo>
                  <a:pt x="49452" y="2540"/>
                </a:lnTo>
                <a:lnTo>
                  <a:pt x="47088" y="4551"/>
                </a:lnTo>
                <a:lnTo>
                  <a:pt x="44560" y="6844"/>
                </a:lnTo>
                <a:lnTo>
                  <a:pt x="39211" y="11931"/>
                </a:lnTo>
                <a:lnTo>
                  <a:pt x="30844" y="20151"/>
                </a:lnTo>
                <a:lnTo>
                  <a:pt x="28015" y="23911"/>
                </a:lnTo>
                <a:lnTo>
                  <a:pt x="25177" y="28323"/>
                </a:lnTo>
                <a:lnTo>
                  <a:pt x="22333" y="33170"/>
                </a:lnTo>
                <a:lnTo>
                  <a:pt x="19484" y="37353"/>
                </a:lnTo>
                <a:lnTo>
                  <a:pt x="16631" y="41094"/>
                </a:lnTo>
                <a:lnTo>
                  <a:pt x="13778" y="44541"/>
                </a:lnTo>
                <a:lnTo>
                  <a:pt x="10923" y="49696"/>
                </a:lnTo>
                <a:lnTo>
                  <a:pt x="8067" y="55991"/>
                </a:lnTo>
                <a:lnTo>
                  <a:pt x="5211" y="63045"/>
                </a:lnTo>
                <a:lnTo>
                  <a:pt x="3307" y="69652"/>
                </a:lnTo>
                <a:lnTo>
                  <a:pt x="2037" y="75962"/>
                </a:lnTo>
                <a:lnTo>
                  <a:pt x="1190" y="82074"/>
                </a:lnTo>
                <a:lnTo>
                  <a:pt x="627" y="88053"/>
                </a:lnTo>
                <a:lnTo>
                  <a:pt x="250" y="93944"/>
                </a:lnTo>
                <a:lnTo>
                  <a:pt x="0" y="99777"/>
                </a:lnTo>
                <a:lnTo>
                  <a:pt x="1737" y="104618"/>
                </a:lnTo>
                <a:lnTo>
                  <a:pt x="4801" y="108798"/>
                </a:lnTo>
                <a:lnTo>
                  <a:pt x="8748" y="112537"/>
                </a:lnTo>
                <a:lnTo>
                  <a:pt x="12332" y="115029"/>
                </a:lnTo>
                <a:lnTo>
                  <a:pt x="15674" y="116691"/>
                </a:lnTo>
                <a:lnTo>
                  <a:pt x="18854" y="117799"/>
                </a:lnTo>
                <a:lnTo>
                  <a:pt x="22880" y="118537"/>
                </a:lnTo>
                <a:lnTo>
                  <a:pt x="27468" y="119030"/>
                </a:lnTo>
                <a:lnTo>
                  <a:pt x="32432" y="119358"/>
                </a:lnTo>
                <a:lnTo>
                  <a:pt x="37647" y="119577"/>
                </a:lnTo>
                <a:lnTo>
                  <a:pt x="53135" y="119885"/>
                </a:lnTo>
                <a:lnTo>
                  <a:pt x="60802" y="119957"/>
                </a:lnTo>
                <a:lnTo>
                  <a:pt x="65132" y="119023"/>
                </a:lnTo>
                <a:lnTo>
                  <a:pt x="69924" y="117449"/>
                </a:lnTo>
                <a:lnTo>
                  <a:pt x="75024" y="115447"/>
                </a:lnTo>
                <a:lnTo>
                  <a:pt x="82233" y="111254"/>
                </a:lnTo>
                <a:lnTo>
                  <a:pt x="90850" y="105602"/>
                </a:lnTo>
                <a:lnTo>
                  <a:pt x="100404" y="98976"/>
                </a:lnTo>
                <a:lnTo>
                  <a:pt x="106774" y="93606"/>
                </a:lnTo>
                <a:lnTo>
                  <a:pt x="111021" y="89074"/>
                </a:lnTo>
                <a:lnTo>
                  <a:pt x="113851" y="85100"/>
                </a:lnTo>
                <a:lnTo>
                  <a:pt x="115739" y="81498"/>
                </a:lnTo>
                <a:lnTo>
                  <a:pt x="116997" y="78145"/>
                </a:lnTo>
                <a:lnTo>
                  <a:pt x="117836" y="74956"/>
                </a:lnTo>
                <a:lnTo>
                  <a:pt x="118395" y="71878"/>
                </a:lnTo>
                <a:lnTo>
                  <a:pt x="118767" y="68874"/>
                </a:lnTo>
                <a:lnTo>
                  <a:pt x="119016" y="65918"/>
                </a:lnTo>
                <a:lnTo>
                  <a:pt x="118229" y="63948"/>
                </a:lnTo>
                <a:lnTo>
                  <a:pt x="116752" y="62634"/>
                </a:lnTo>
                <a:lnTo>
                  <a:pt x="114815" y="61759"/>
                </a:lnTo>
                <a:lnTo>
                  <a:pt x="112571" y="60222"/>
                </a:lnTo>
                <a:lnTo>
                  <a:pt x="110123" y="58246"/>
                </a:lnTo>
                <a:lnTo>
                  <a:pt x="107537" y="55975"/>
                </a:lnTo>
                <a:lnTo>
                  <a:pt x="104862" y="54462"/>
                </a:lnTo>
                <a:lnTo>
                  <a:pt x="102126" y="53453"/>
                </a:lnTo>
                <a:lnTo>
                  <a:pt x="93795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65"/>
          <p:cNvSpPr/>
          <p:nvPr/>
        </p:nvSpPr>
        <p:spPr>
          <a:xfrm>
            <a:off x="3902816" y="2555796"/>
            <a:ext cx="163407" cy="7382"/>
          </a:xfrm>
          <a:custGeom>
            <a:avLst/>
            <a:gdLst/>
            <a:ahLst/>
            <a:cxnLst/>
            <a:rect l="0" t="0" r="0" b="0"/>
            <a:pathLst>
              <a:path w="163407" h="7382">
                <a:moveTo>
                  <a:pt x="9101" y="7381"/>
                </a:moveTo>
                <a:lnTo>
                  <a:pt x="0" y="7381"/>
                </a:lnTo>
                <a:lnTo>
                  <a:pt x="12543" y="7381"/>
                </a:lnTo>
                <a:lnTo>
                  <a:pt x="23778" y="6429"/>
                </a:lnTo>
                <a:lnTo>
                  <a:pt x="67636" y="1489"/>
                </a:lnTo>
                <a:lnTo>
                  <a:pt x="79557" y="596"/>
                </a:lnTo>
                <a:lnTo>
                  <a:pt x="90362" y="0"/>
                </a:lnTo>
                <a:lnTo>
                  <a:pt x="101375" y="555"/>
                </a:lnTo>
                <a:lnTo>
                  <a:pt x="112527" y="1878"/>
                </a:lnTo>
                <a:lnTo>
                  <a:pt x="123772" y="3712"/>
                </a:lnTo>
                <a:lnTo>
                  <a:pt x="132221" y="4935"/>
                </a:lnTo>
                <a:lnTo>
                  <a:pt x="138805" y="5751"/>
                </a:lnTo>
                <a:lnTo>
                  <a:pt x="144148" y="6294"/>
                </a:lnTo>
                <a:lnTo>
                  <a:pt x="148663" y="6656"/>
                </a:lnTo>
                <a:lnTo>
                  <a:pt x="152624" y="6898"/>
                </a:lnTo>
                <a:lnTo>
                  <a:pt x="163406" y="73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6"/>
          <p:cNvSpPr/>
          <p:nvPr/>
        </p:nvSpPr>
        <p:spPr>
          <a:xfrm>
            <a:off x="3954779" y="2657475"/>
            <a:ext cx="214314" cy="34290"/>
          </a:xfrm>
          <a:custGeom>
            <a:avLst/>
            <a:gdLst/>
            <a:ahLst/>
            <a:cxnLst/>
            <a:rect l="0" t="0" r="0" b="0"/>
            <a:pathLst>
              <a:path w="214314" h="34290">
                <a:moveTo>
                  <a:pt x="0" y="0"/>
                </a:moveTo>
                <a:lnTo>
                  <a:pt x="13653" y="0"/>
                </a:lnTo>
                <a:lnTo>
                  <a:pt x="19579" y="952"/>
                </a:lnTo>
                <a:lnTo>
                  <a:pt x="25436" y="2539"/>
                </a:lnTo>
                <a:lnTo>
                  <a:pt x="31245" y="4551"/>
                </a:lnTo>
                <a:lnTo>
                  <a:pt x="44642" y="6844"/>
                </a:lnTo>
                <a:lnTo>
                  <a:pt x="63099" y="9325"/>
                </a:lnTo>
                <a:lnTo>
                  <a:pt x="84929" y="11931"/>
                </a:lnTo>
                <a:lnTo>
                  <a:pt x="103292" y="14621"/>
                </a:lnTo>
                <a:lnTo>
                  <a:pt x="119344" y="17368"/>
                </a:lnTo>
                <a:lnTo>
                  <a:pt x="133855" y="20151"/>
                </a:lnTo>
                <a:lnTo>
                  <a:pt x="146387" y="22006"/>
                </a:lnTo>
                <a:lnTo>
                  <a:pt x="157599" y="23243"/>
                </a:lnTo>
                <a:lnTo>
                  <a:pt x="167931" y="24068"/>
                </a:lnTo>
                <a:lnTo>
                  <a:pt x="176725" y="24618"/>
                </a:lnTo>
                <a:lnTo>
                  <a:pt x="191575" y="25228"/>
                </a:lnTo>
                <a:lnTo>
                  <a:pt x="197249" y="26344"/>
                </a:lnTo>
                <a:lnTo>
                  <a:pt x="201985" y="28040"/>
                </a:lnTo>
                <a:lnTo>
                  <a:pt x="214313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67"/>
          <p:cNvSpPr/>
          <p:nvPr/>
        </p:nvSpPr>
        <p:spPr>
          <a:xfrm>
            <a:off x="4271962" y="2357437"/>
            <a:ext cx="17146" cy="222886"/>
          </a:xfrm>
          <a:custGeom>
            <a:avLst/>
            <a:gdLst/>
            <a:ahLst/>
            <a:cxnLst/>
            <a:rect l="0" t="0" r="0" b="0"/>
            <a:pathLst>
              <a:path w="17146" h="222886">
                <a:moveTo>
                  <a:pt x="17145" y="0"/>
                </a:moveTo>
                <a:lnTo>
                  <a:pt x="12595" y="13652"/>
                </a:lnTo>
                <a:lnTo>
                  <a:pt x="11254" y="18627"/>
                </a:lnTo>
                <a:lnTo>
                  <a:pt x="10360" y="22895"/>
                </a:lnTo>
                <a:lnTo>
                  <a:pt x="9764" y="26694"/>
                </a:lnTo>
                <a:lnTo>
                  <a:pt x="9367" y="35893"/>
                </a:lnTo>
                <a:lnTo>
                  <a:pt x="8729" y="88405"/>
                </a:lnTo>
                <a:lnTo>
                  <a:pt x="8677" y="98942"/>
                </a:lnTo>
                <a:lnTo>
                  <a:pt x="7690" y="109776"/>
                </a:lnTo>
                <a:lnTo>
                  <a:pt x="6079" y="120809"/>
                </a:lnTo>
                <a:lnTo>
                  <a:pt x="4053" y="131974"/>
                </a:lnTo>
                <a:lnTo>
                  <a:pt x="2702" y="141323"/>
                </a:lnTo>
                <a:lnTo>
                  <a:pt x="1801" y="149460"/>
                </a:lnTo>
                <a:lnTo>
                  <a:pt x="1201" y="156790"/>
                </a:lnTo>
                <a:lnTo>
                  <a:pt x="800" y="163582"/>
                </a:lnTo>
                <a:lnTo>
                  <a:pt x="356" y="176208"/>
                </a:lnTo>
                <a:lnTo>
                  <a:pt x="106" y="18947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68"/>
          <p:cNvSpPr/>
          <p:nvPr/>
        </p:nvSpPr>
        <p:spPr>
          <a:xfrm>
            <a:off x="4383404" y="2393073"/>
            <a:ext cx="248604" cy="281548"/>
          </a:xfrm>
          <a:custGeom>
            <a:avLst/>
            <a:gdLst/>
            <a:ahLst/>
            <a:cxnLst/>
            <a:rect l="0" t="0" r="0" b="0"/>
            <a:pathLst>
              <a:path w="248604" h="281548">
                <a:moveTo>
                  <a:pt x="0" y="41516"/>
                </a:moveTo>
                <a:lnTo>
                  <a:pt x="0" y="32415"/>
                </a:lnTo>
                <a:lnTo>
                  <a:pt x="953" y="28781"/>
                </a:lnTo>
                <a:lnTo>
                  <a:pt x="4551" y="22204"/>
                </a:lnTo>
                <a:lnTo>
                  <a:pt x="11866" y="16106"/>
                </a:lnTo>
                <a:lnTo>
                  <a:pt x="16483" y="13146"/>
                </a:lnTo>
                <a:lnTo>
                  <a:pt x="24154" y="9858"/>
                </a:lnTo>
                <a:lnTo>
                  <a:pt x="31690" y="7443"/>
                </a:lnTo>
                <a:lnTo>
                  <a:pt x="36367" y="5466"/>
                </a:lnTo>
                <a:lnTo>
                  <a:pt x="41390" y="3195"/>
                </a:lnTo>
                <a:lnTo>
                  <a:pt x="46643" y="1682"/>
                </a:lnTo>
                <a:lnTo>
                  <a:pt x="52051" y="672"/>
                </a:lnTo>
                <a:lnTo>
                  <a:pt x="57561" y="0"/>
                </a:lnTo>
                <a:lnTo>
                  <a:pt x="63139" y="504"/>
                </a:lnTo>
                <a:lnTo>
                  <a:pt x="68763" y="1792"/>
                </a:lnTo>
                <a:lnTo>
                  <a:pt x="74417" y="3604"/>
                </a:lnTo>
                <a:lnTo>
                  <a:pt x="80091" y="4811"/>
                </a:lnTo>
                <a:lnTo>
                  <a:pt x="85779" y="5616"/>
                </a:lnTo>
                <a:lnTo>
                  <a:pt x="91476" y="6153"/>
                </a:lnTo>
                <a:lnTo>
                  <a:pt x="97179" y="8416"/>
                </a:lnTo>
                <a:lnTo>
                  <a:pt x="102887" y="11830"/>
                </a:lnTo>
                <a:lnTo>
                  <a:pt x="108596" y="16010"/>
                </a:lnTo>
                <a:lnTo>
                  <a:pt x="115260" y="19750"/>
                </a:lnTo>
                <a:lnTo>
                  <a:pt x="122560" y="23195"/>
                </a:lnTo>
                <a:lnTo>
                  <a:pt x="130284" y="26445"/>
                </a:lnTo>
                <a:lnTo>
                  <a:pt x="136387" y="29564"/>
                </a:lnTo>
                <a:lnTo>
                  <a:pt x="141407" y="32595"/>
                </a:lnTo>
                <a:lnTo>
                  <a:pt x="145706" y="35569"/>
                </a:lnTo>
                <a:lnTo>
                  <a:pt x="150478" y="38504"/>
                </a:lnTo>
                <a:lnTo>
                  <a:pt x="155564" y="41413"/>
                </a:lnTo>
                <a:lnTo>
                  <a:pt x="160859" y="44305"/>
                </a:lnTo>
                <a:lnTo>
                  <a:pt x="165342" y="48138"/>
                </a:lnTo>
                <a:lnTo>
                  <a:pt x="169283" y="52598"/>
                </a:lnTo>
                <a:lnTo>
                  <a:pt x="172863" y="57477"/>
                </a:lnTo>
                <a:lnTo>
                  <a:pt x="175249" y="62634"/>
                </a:lnTo>
                <a:lnTo>
                  <a:pt x="176841" y="67978"/>
                </a:lnTo>
                <a:lnTo>
                  <a:pt x="177902" y="73445"/>
                </a:lnTo>
                <a:lnTo>
                  <a:pt x="179562" y="78995"/>
                </a:lnTo>
                <a:lnTo>
                  <a:pt x="181620" y="84599"/>
                </a:lnTo>
                <a:lnTo>
                  <a:pt x="183945" y="90241"/>
                </a:lnTo>
                <a:lnTo>
                  <a:pt x="184543" y="95907"/>
                </a:lnTo>
                <a:lnTo>
                  <a:pt x="183989" y="101590"/>
                </a:lnTo>
                <a:lnTo>
                  <a:pt x="182667" y="107283"/>
                </a:lnTo>
                <a:lnTo>
                  <a:pt x="181786" y="112983"/>
                </a:lnTo>
                <a:lnTo>
                  <a:pt x="181198" y="118688"/>
                </a:lnTo>
                <a:lnTo>
                  <a:pt x="180807" y="124397"/>
                </a:lnTo>
                <a:lnTo>
                  <a:pt x="178641" y="130108"/>
                </a:lnTo>
                <a:lnTo>
                  <a:pt x="175291" y="135820"/>
                </a:lnTo>
                <a:lnTo>
                  <a:pt x="171153" y="141533"/>
                </a:lnTo>
                <a:lnTo>
                  <a:pt x="166490" y="147247"/>
                </a:lnTo>
                <a:lnTo>
                  <a:pt x="161476" y="152961"/>
                </a:lnTo>
                <a:lnTo>
                  <a:pt x="151777" y="163437"/>
                </a:lnTo>
                <a:lnTo>
                  <a:pt x="144292" y="171268"/>
                </a:lnTo>
                <a:lnTo>
                  <a:pt x="139057" y="174690"/>
                </a:lnTo>
                <a:lnTo>
                  <a:pt x="132710" y="177924"/>
                </a:lnTo>
                <a:lnTo>
                  <a:pt x="125621" y="181032"/>
                </a:lnTo>
                <a:lnTo>
                  <a:pt x="118038" y="185962"/>
                </a:lnTo>
                <a:lnTo>
                  <a:pt x="110124" y="192106"/>
                </a:lnTo>
                <a:lnTo>
                  <a:pt x="101991" y="199060"/>
                </a:lnTo>
                <a:lnTo>
                  <a:pt x="93712" y="205600"/>
                </a:lnTo>
                <a:lnTo>
                  <a:pt x="85335" y="211866"/>
                </a:lnTo>
                <a:lnTo>
                  <a:pt x="76892" y="217948"/>
                </a:lnTo>
                <a:lnTo>
                  <a:pt x="71265" y="222955"/>
                </a:lnTo>
                <a:lnTo>
                  <a:pt x="65011" y="231058"/>
                </a:lnTo>
                <a:lnTo>
                  <a:pt x="62232" y="237835"/>
                </a:lnTo>
                <a:lnTo>
                  <a:pt x="61490" y="240975"/>
                </a:lnTo>
                <a:lnTo>
                  <a:pt x="62901" y="243069"/>
                </a:lnTo>
                <a:lnTo>
                  <a:pt x="65747" y="244465"/>
                </a:lnTo>
                <a:lnTo>
                  <a:pt x="69549" y="245395"/>
                </a:lnTo>
                <a:lnTo>
                  <a:pt x="76313" y="248969"/>
                </a:lnTo>
                <a:lnTo>
                  <a:pt x="79451" y="251256"/>
                </a:lnTo>
                <a:lnTo>
                  <a:pt x="83447" y="252781"/>
                </a:lnTo>
                <a:lnTo>
                  <a:pt x="88017" y="253797"/>
                </a:lnTo>
                <a:lnTo>
                  <a:pt x="92968" y="254474"/>
                </a:lnTo>
                <a:lnTo>
                  <a:pt x="106747" y="257783"/>
                </a:lnTo>
                <a:lnTo>
                  <a:pt x="149996" y="269080"/>
                </a:lnTo>
                <a:lnTo>
                  <a:pt x="169530" y="273236"/>
                </a:lnTo>
                <a:lnTo>
                  <a:pt x="186362" y="276006"/>
                </a:lnTo>
                <a:lnTo>
                  <a:pt x="248603" y="2815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69"/>
          <p:cNvSpPr/>
          <p:nvPr/>
        </p:nvSpPr>
        <p:spPr>
          <a:xfrm>
            <a:off x="4520565" y="2640330"/>
            <a:ext cx="282893" cy="291466"/>
          </a:xfrm>
          <a:custGeom>
            <a:avLst/>
            <a:gdLst/>
            <a:ahLst/>
            <a:cxnLst/>
            <a:rect l="0" t="0" r="0" b="0"/>
            <a:pathLst>
              <a:path w="282893" h="291466">
                <a:moveTo>
                  <a:pt x="282892" y="0"/>
                </a:moveTo>
                <a:lnTo>
                  <a:pt x="141650" y="141241"/>
                </a:lnTo>
                <a:lnTo>
                  <a:pt x="134438" y="147501"/>
                </a:lnTo>
                <a:lnTo>
                  <a:pt x="126773" y="153579"/>
                </a:lnTo>
                <a:lnTo>
                  <a:pt x="118805" y="159536"/>
                </a:lnTo>
                <a:lnTo>
                  <a:pt x="112541" y="165412"/>
                </a:lnTo>
                <a:lnTo>
                  <a:pt x="107412" y="171235"/>
                </a:lnTo>
                <a:lnTo>
                  <a:pt x="103041" y="177021"/>
                </a:lnTo>
                <a:lnTo>
                  <a:pt x="97269" y="182784"/>
                </a:lnTo>
                <a:lnTo>
                  <a:pt x="90563" y="188531"/>
                </a:lnTo>
                <a:lnTo>
                  <a:pt x="83235" y="194267"/>
                </a:lnTo>
                <a:lnTo>
                  <a:pt x="77397" y="199996"/>
                </a:lnTo>
                <a:lnTo>
                  <a:pt x="72553" y="205721"/>
                </a:lnTo>
                <a:lnTo>
                  <a:pt x="68371" y="211442"/>
                </a:lnTo>
                <a:lnTo>
                  <a:pt x="60821" y="220019"/>
                </a:lnTo>
                <a:lnTo>
                  <a:pt x="39731" y="242248"/>
                </a:lnTo>
                <a:lnTo>
                  <a:pt x="31250" y="251986"/>
                </a:lnTo>
                <a:lnTo>
                  <a:pt x="24643" y="260383"/>
                </a:lnTo>
                <a:lnTo>
                  <a:pt x="19286" y="267886"/>
                </a:lnTo>
                <a:lnTo>
                  <a:pt x="14762" y="273840"/>
                </a:lnTo>
                <a:lnTo>
                  <a:pt x="10794" y="27876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70"/>
          <p:cNvSpPr/>
          <p:nvPr/>
        </p:nvSpPr>
        <p:spPr>
          <a:xfrm>
            <a:off x="4652786" y="2854894"/>
            <a:ext cx="227824" cy="188344"/>
          </a:xfrm>
          <a:custGeom>
            <a:avLst/>
            <a:gdLst/>
            <a:ahLst/>
            <a:cxnLst/>
            <a:rect l="0" t="0" r="0" b="0"/>
            <a:pathLst>
              <a:path w="227824" h="188344">
                <a:moveTo>
                  <a:pt x="4939" y="42611"/>
                </a:moveTo>
                <a:lnTo>
                  <a:pt x="388" y="38060"/>
                </a:lnTo>
                <a:lnTo>
                  <a:pt x="0" y="35766"/>
                </a:lnTo>
                <a:lnTo>
                  <a:pt x="693" y="33285"/>
                </a:lnTo>
                <a:lnTo>
                  <a:pt x="2108" y="30679"/>
                </a:lnTo>
                <a:lnTo>
                  <a:pt x="8761" y="25243"/>
                </a:lnTo>
                <a:lnTo>
                  <a:pt x="19019" y="18699"/>
                </a:lnTo>
                <a:lnTo>
                  <a:pt x="33104" y="9441"/>
                </a:lnTo>
                <a:lnTo>
                  <a:pt x="39908" y="6210"/>
                </a:lnTo>
                <a:lnTo>
                  <a:pt x="46349" y="4056"/>
                </a:lnTo>
                <a:lnTo>
                  <a:pt x="52548" y="2620"/>
                </a:lnTo>
                <a:lnTo>
                  <a:pt x="57633" y="1663"/>
                </a:lnTo>
                <a:lnTo>
                  <a:pt x="61976" y="1024"/>
                </a:lnTo>
                <a:lnTo>
                  <a:pt x="65824" y="599"/>
                </a:lnTo>
                <a:lnTo>
                  <a:pt x="71246" y="316"/>
                </a:lnTo>
                <a:lnTo>
                  <a:pt x="84891" y="0"/>
                </a:lnTo>
                <a:lnTo>
                  <a:pt x="91577" y="869"/>
                </a:lnTo>
                <a:lnTo>
                  <a:pt x="97941" y="2400"/>
                </a:lnTo>
                <a:lnTo>
                  <a:pt x="104087" y="4374"/>
                </a:lnTo>
                <a:lnTo>
                  <a:pt x="109138" y="5689"/>
                </a:lnTo>
                <a:lnTo>
                  <a:pt x="113457" y="6566"/>
                </a:lnTo>
                <a:lnTo>
                  <a:pt x="117289" y="7151"/>
                </a:lnTo>
                <a:lnTo>
                  <a:pt x="124087" y="10341"/>
                </a:lnTo>
                <a:lnTo>
                  <a:pt x="127234" y="12525"/>
                </a:lnTo>
                <a:lnTo>
                  <a:pt x="129331" y="15886"/>
                </a:lnTo>
                <a:lnTo>
                  <a:pt x="130729" y="20032"/>
                </a:lnTo>
                <a:lnTo>
                  <a:pt x="131662" y="24701"/>
                </a:lnTo>
                <a:lnTo>
                  <a:pt x="132283" y="30671"/>
                </a:lnTo>
                <a:lnTo>
                  <a:pt x="132697" y="37508"/>
                </a:lnTo>
                <a:lnTo>
                  <a:pt x="132973" y="44924"/>
                </a:lnTo>
                <a:lnTo>
                  <a:pt x="131252" y="52725"/>
                </a:lnTo>
                <a:lnTo>
                  <a:pt x="128201" y="60784"/>
                </a:lnTo>
                <a:lnTo>
                  <a:pt x="124261" y="69013"/>
                </a:lnTo>
                <a:lnTo>
                  <a:pt x="119729" y="76405"/>
                </a:lnTo>
                <a:lnTo>
                  <a:pt x="114803" y="83238"/>
                </a:lnTo>
                <a:lnTo>
                  <a:pt x="109614" y="89698"/>
                </a:lnTo>
                <a:lnTo>
                  <a:pt x="105202" y="95909"/>
                </a:lnTo>
                <a:lnTo>
                  <a:pt x="101309" y="101956"/>
                </a:lnTo>
                <a:lnTo>
                  <a:pt x="97760" y="107892"/>
                </a:lnTo>
                <a:lnTo>
                  <a:pt x="94442" y="112801"/>
                </a:lnTo>
                <a:lnTo>
                  <a:pt x="91278" y="117027"/>
                </a:lnTo>
                <a:lnTo>
                  <a:pt x="88215" y="120796"/>
                </a:lnTo>
                <a:lnTo>
                  <a:pt x="84269" y="125214"/>
                </a:lnTo>
                <a:lnTo>
                  <a:pt x="74804" y="135204"/>
                </a:lnTo>
                <a:lnTo>
                  <a:pt x="63316" y="146986"/>
                </a:lnTo>
                <a:lnTo>
                  <a:pt x="61002" y="150295"/>
                </a:lnTo>
                <a:lnTo>
                  <a:pt x="59459" y="153452"/>
                </a:lnTo>
                <a:lnTo>
                  <a:pt x="56983" y="160814"/>
                </a:lnTo>
                <a:lnTo>
                  <a:pt x="56554" y="166639"/>
                </a:lnTo>
                <a:lnTo>
                  <a:pt x="57447" y="169112"/>
                </a:lnTo>
                <a:lnTo>
                  <a:pt x="60978" y="174398"/>
                </a:lnTo>
                <a:lnTo>
                  <a:pt x="63253" y="176189"/>
                </a:lnTo>
                <a:lnTo>
                  <a:pt x="65722" y="177383"/>
                </a:lnTo>
                <a:lnTo>
                  <a:pt x="71959" y="179662"/>
                </a:lnTo>
                <a:lnTo>
                  <a:pt x="76288" y="181603"/>
                </a:lnTo>
                <a:lnTo>
                  <a:pt x="81080" y="183850"/>
                </a:lnTo>
                <a:lnTo>
                  <a:pt x="86179" y="185348"/>
                </a:lnTo>
                <a:lnTo>
                  <a:pt x="91484" y="186346"/>
                </a:lnTo>
                <a:lnTo>
                  <a:pt x="96926" y="187012"/>
                </a:lnTo>
                <a:lnTo>
                  <a:pt x="106268" y="187455"/>
                </a:lnTo>
                <a:lnTo>
                  <a:pt x="142912" y="188080"/>
                </a:lnTo>
                <a:lnTo>
                  <a:pt x="227823" y="188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71"/>
          <p:cNvSpPr/>
          <p:nvPr/>
        </p:nvSpPr>
        <p:spPr>
          <a:xfrm>
            <a:off x="4940617" y="2863574"/>
            <a:ext cx="222413" cy="179664"/>
          </a:xfrm>
          <a:custGeom>
            <a:avLst/>
            <a:gdLst/>
            <a:ahLst/>
            <a:cxnLst/>
            <a:rect l="0" t="0" r="0" b="0"/>
            <a:pathLst>
              <a:path w="222413" h="179664">
                <a:moveTo>
                  <a:pt x="0" y="59648"/>
                </a:moveTo>
                <a:lnTo>
                  <a:pt x="9102" y="50547"/>
                </a:lnTo>
                <a:lnTo>
                  <a:pt x="11783" y="46913"/>
                </a:lnTo>
                <a:lnTo>
                  <a:pt x="13570" y="43538"/>
                </a:lnTo>
                <a:lnTo>
                  <a:pt x="14762" y="40335"/>
                </a:lnTo>
                <a:lnTo>
                  <a:pt x="16509" y="37248"/>
                </a:lnTo>
                <a:lnTo>
                  <a:pt x="18626" y="34237"/>
                </a:lnTo>
                <a:lnTo>
                  <a:pt x="20990" y="31277"/>
                </a:lnTo>
                <a:lnTo>
                  <a:pt x="22566" y="26447"/>
                </a:lnTo>
                <a:lnTo>
                  <a:pt x="23616" y="20369"/>
                </a:lnTo>
                <a:lnTo>
                  <a:pt x="24317" y="13460"/>
                </a:lnTo>
                <a:lnTo>
                  <a:pt x="25736" y="8853"/>
                </a:lnTo>
                <a:lnTo>
                  <a:pt x="27635" y="5782"/>
                </a:lnTo>
                <a:lnTo>
                  <a:pt x="29854" y="3735"/>
                </a:lnTo>
                <a:lnTo>
                  <a:pt x="32285" y="2370"/>
                </a:lnTo>
                <a:lnTo>
                  <a:pt x="37527" y="854"/>
                </a:lnTo>
                <a:lnTo>
                  <a:pt x="41281" y="0"/>
                </a:lnTo>
                <a:lnTo>
                  <a:pt x="47240" y="2340"/>
                </a:lnTo>
                <a:lnTo>
                  <a:pt x="51496" y="4298"/>
                </a:lnTo>
                <a:lnTo>
                  <a:pt x="55285" y="6556"/>
                </a:lnTo>
                <a:lnTo>
                  <a:pt x="62036" y="11604"/>
                </a:lnTo>
                <a:lnTo>
                  <a:pt x="68212" y="14483"/>
                </a:lnTo>
                <a:lnTo>
                  <a:pt x="71192" y="15250"/>
                </a:lnTo>
                <a:lnTo>
                  <a:pt x="76036" y="15762"/>
                </a:lnTo>
                <a:lnTo>
                  <a:pt x="82124" y="16103"/>
                </a:lnTo>
                <a:lnTo>
                  <a:pt x="89039" y="16331"/>
                </a:lnTo>
                <a:lnTo>
                  <a:pt x="95554" y="17435"/>
                </a:lnTo>
                <a:lnTo>
                  <a:pt x="101803" y="19123"/>
                </a:lnTo>
                <a:lnTo>
                  <a:pt x="107874" y="21202"/>
                </a:lnTo>
                <a:lnTo>
                  <a:pt x="122398" y="23540"/>
                </a:lnTo>
                <a:lnTo>
                  <a:pt x="142559" y="26051"/>
                </a:lnTo>
                <a:lnTo>
                  <a:pt x="195592" y="31596"/>
                </a:lnTo>
                <a:lnTo>
                  <a:pt x="204690" y="32374"/>
                </a:lnTo>
                <a:lnTo>
                  <a:pt x="210755" y="33846"/>
                </a:lnTo>
                <a:lnTo>
                  <a:pt x="214798" y="35779"/>
                </a:lnTo>
                <a:lnTo>
                  <a:pt x="217494" y="38020"/>
                </a:lnTo>
                <a:lnTo>
                  <a:pt x="219291" y="40467"/>
                </a:lnTo>
                <a:lnTo>
                  <a:pt x="221288" y="45726"/>
                </a:lnTo>
                <a:lnTo>
                  <a:pt x="222175" y="51238"/>
                </a:lnTo>
                <a:lnTo>
                  <a:pt x="222412" y="54041"/>
                </a:lnTo>
                <a:lnTo>
                  <a:pt x="221617" y="58768"/>
                </a:lnTo>
                <a:lnTo>
                  <a:pt x="220135" y="64776"/>
                </a:lnTo>
                <a:lnTo>
                  <a:pt x="218194" y="71639"/>
                </a:lnTo>
                <a:lnTo>
                  <a:pt x="214995" y="80977"/>
                </a:lnTo>
                <a:lnTo>
                  <a:pt x="206361" y="104053"/>
                </a:lnTo>
                <a:lnTo>
                  <a:pt x="202344" y="113064"/>
                </a:lnTo>
                <a:lnTo>
                  <a:pt x="198714" y="120023"/>
                </a:lnTo>
                <a:lnTo>
                  <a:pt x="195341" y="125616"/>
                </a:lnTo>
                <a:lnTo>
                  <a:pt x="193092" y="130297"/>
                </a:lnTo>
                <a:lnTo>
                  <a:pt x="191593" y="134370"/>
                </a:lnTo>
                <a:lnTo>
                  <a:pt x="190594" y="138037"/>
                </a:lnTo>
                <a:lnTo>
                  <a:pt x="189927" y="142388"/>
                </a:lnTo>
                <a:lnTo>
                  <a:pt x="189483" y="147193"/>
                </a:lnTo>
                <a:lnTo>
                  <a:pt x="188595" y="1796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72"/>
          <p:cNvSpPr/>
          <p:nvPr/>
        </p:nvSpPr>
        <p:spPr>
          <a:xfrm>
            <a:off x="5257800" y="2597467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9102" y="12594"/>
                </a:lnTo>
                <a:lnTo>
                  <a:pt x="12735" y="10301"/>
                </a:lnTo>
                <a:lnTo>
                  <a:pt x="16109" y="7820"/>
                </a:lnTo>
                <a:lnTo>
                  <a:pt x="19312" y="5213"/>
                </a:lnTo>
                <a:lnTo>
                  <a:pt x="22400" y="3475"/>
                </a:lnTo>
                <a:lnTo>
                  <a:pt x="25410" y="2317"/>
                </a:lnTo>
                <a:lnTo>
                  <a:pt x="28370" y="1545"/>
                </a:lnTo>
                <a:lnTo>
                  <a:pt x="32248" y="1030"/>
                </a:lnTo>
                <a:lnTo>
                  <a:pt x="36739" y="687"/>
                </a:lnTo>
                <a:lnTo>
                  <a:pt x="41637" y="458"/>
                </a:lnTo>
                <a:lnTo>
                  <a:pt x="71285" y="136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73"/>
          <p:cNvSpPr/>
          <p:nvPr/>
        </p:nvSpPr>
        <p:spPr>
          <a:xfrm>
            <a:off x="5300662" y="2674620"/>
            <a:ext cx="162879" cy="15849"/>
          </a:xfrm>
          <a:custGeom>
            <a:avLst/>
            <a:gdLst/>
            <a:ahLst/>
            <a:cxnLst/>
            <a:rect l="0" t="0" r="0" b="0"/>
            <a:pathLst>
              <a:path w="162879" h="15849">
                <a:moveTo>
                  <a:pt x="0" y="0"/>
                </a:moveTo>
                <a:lnTo>
                  <a:pt x="18204" y="4550"/>
                </a:lnTo>
                <a:lnTo>
                  <a:pt x="24518" y="5891"/>
                </a:lnTo>
                <a:lnTo>
                  <a:pt x="29680" y="6785"/>
                </a:lnTo>
                <a:lnTo>
                  <a:pt x="34074" y="7380"/>
                </a:lnTo>
                <a:lnTo>
                  <a:pt x="51657" y="10582"/>
                </a:lnTo>
                <a:lnTo>
                  <a:pt x="63013" y="12770"/>
                </a:lnTo>
                <a:lnTo>
                  <a:pt x="72489" y="14228"/>
                </a:lnTo>
                <a:lnTo>
                  <a:pt x="80711" y="15200"/>
                </a:lnTo>
                <a:lnTo>
                  <a:pt x="88097" y="15848"/>
                </a:lnTo>
                <a:lnTo>
                  <a:pt x="97784" y="15328"/>
                </a:lnTo>
                <a:lnTo>
                  <a:pt x="109004" y="14029"/>
                </a:lnTo>
                <a:lnTo>
                  <a:pt x="162878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74"/>
          <p:cNvSpPr/>
          <p:nvPr/>
        </p:nvSpPr>
        <p:spPr>
          <a:xfrm>
            <a:off x="5660707" y="2434589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4551" y="0"/>
                </a:lnTo>
                <a:lnTo>
                  <a:pt x="5892" y="1906"/>
                </a:lnTo>
                <a:lnTo>
                  <a:pt x="6785" y="5081"/>
                </a:lnTo>
                <a:lnTo>
                  <a:pt x="7381" y="9102"/>
                </a:lnTo>
                <a:lnTo>
                  <a:pt x="7778" y="17498"/>
                </a:lnTo>
                <a:lnTo>
                  <a:pt x="8219" y="42067"/>
                </a:lnTo>
                <a:lnTo>
                  <a:pt x="8468" y="83479"/>
                </a:lnTo>
                <a:lnTo>
                  <a:pt x="9455" y="95658"/>
                </a:lnTo>
                <a:lnTo>
                  <a:pt x="11066" y="106635"/>
                </a:lnTo>
                <a:lnTo>
                  <a:pt x="13093" y="116810"/>
                </a:lnTo>
                <a:lnTo>
                  <a:pt x="14444" y="126451"/>
                </a:lnTo>
                <a:lnTo>
                  <a:pt x="15344" y="135736"/>
                </a:lnTo>
                <a:lnTo>
                  <a:pt x="15945" y="144783"/>
                </a:lnTo>
                <a:lnTo>
                  <a:pt x="16611" y="159916"/>
                </a:lnTo>
                <a:lnTo>
                  <a:pt x="16987" y="179145"/>
                </a:lnTo>
                <a:lnTo>
                  <a:pt x="17040" y="185153"/>
                </a:lnTo>
                <a:lnTo>
                  <a:pt x="18027" y="192968"/>
                </a:lnTo>
                <a:lnTo>
                  <a:pt x="19638" y="201988"/>
                </a:lnTo>
                <a:lnTo>
                  <a:pt x="21665" y="211811"/>
                </a:lnTo>
                <a:lnTo>
                  <a:pt x="23016" y="219313"/>
                </a:lnTo>
                <a:lnTo>
                  <a:pt x="23916" y="225266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75"/>
          <p:cNvSpPr/>
          <p:nvPr/>
        </p:nvSpPr>
        <p:spPr>
          <a:xfrm>
            <a:off x="5755997" y="2460307"/>
            <a:ext cx="175192" cy="265749"/>
          </a:xfrm>
          <a:custGeom>
            <a:avLst/>
            <a:gdLst/>
            <a:ahLst/>
            <a:cxnLst/>
            <a:rect l="0" t="0" r="0" b="0"/>
            <a:pathLst>
              <a:path w="175192" h="265749">
                <a:moveTo>
                  <a:pt x="93305" y="0"/>
                </a:moveTo>
                <a:lnTo>
                  <a:pt x="81373" y="23864"/>
                </a:lnTo>
                <a:lnTo>
                  <a:pt x="77731" y="29244"/>
                </a:lnTo>
                <a:lnTo>
                  <a:pt x="73397" y="34736"/>
                </a:lnTo>
                <a:lnTo>
                  <a:pt x="68603" y="40302"/>
                </a:lnTo>
                <a:lnTo>
                  <a:pt x="64455" y="46871"/>
                </a:lnTo>
                <a:lnTo>
                  <a:pt x="60736" y="54107"/>
                </a:lnTo>
                <a:lnTo>
                  <a:pt x="57305" y="61789"/>
                </a:lnTo>
                <a:lnTo>
                  <a:pt x="53113" y="69768"/>
                </a:lnTo>
                <a:lnTo>
                  <a:pt x="48413" y="77944"/>
                </a:lnTo>
                <a:lnTo>
                  <a:pt x="43374" y="86253"/>
                </a:lnTo>
                <a:lnTo>
                  <a:pt x="32696" y="103105"/>
                </a:lnTo>
                <a:lnTo>
                  <a:pt x="27182" y="111599"/>
                </a:lnTo>
                <a:lnTo>
                  <a:pt x="21600" y="122977"/>
                </a:lnTo>
                <a:lnTo>
                  <a:pt x="15975" y="136277"/>
                </a:lnTo>
                <a:lnTo>
                  <a:pt x="10318" y="150859"/>
                </a:lnTo>
                <a:lnTo>
                  <a:pt x="6548" y="162485"/>
                </a:lnTo>
                <a:lnTo>
                  <a:pt x="4035" y="172141"/>
                </a:lnTo>
                <a:lnTo>
                  <a:pt x="2359" y="180483"/>
                </a:lnTo>
                <a:lnTo>
                  <a:pt x="1242" y="187950"/>
                </a:lnTo>
                <a:lnTo>
                  <a:pt x="497" y="194832"/>
                </a:lnTo>
                <a:lnTo>
                  <a:pt x="0" y="201326"/>
                </a:lnTo>
                <a:lnTo>
                  <a:pt x="622" y="207560"/>
                </a:lnTo>
                <a:lnTo>
                  <a:pt x="1989" y="213621"/>
                </a:lnTo>
                <a:lnTo>
                  <a:pt x="3852" y="219566"/>
                </a:lnTo>
                <a:lnTo>
                  <a:pt x="6047" y="224483"/>
                </a:lnTo>
                <a:lnTo>
                  <a:pt x="11026" y="232485"/>
                </a:lnTo>
                <a:lnTo>
                  <a:pt x="14640" y="235953"/>
                </a:lnTo>
                <a:lnTo>
                  <a:pt x="18954" y="239217"/>
                </a:lnTo>
                <a:lnTo>
                  <a:pt x="23736" y="242345"/>
                </a:lnTo>
                <a:lnTo>
                  <a:pt x="28828" y="244431"/>
                </a:lnTo>
                <a:lnTo>
                  <a:pt x="34128" y="245822"/>
                </a:lnTo>
                <a:lnTo>
                  <a:pt x="39566" y="246749"/>
                </a:lnTo>
                <a:lnTo>
                  <a:pt x="45097" y="247367"/>
                </a:lnTo>
                <a:lnTo>
                  <a:pt x="50688" y="247779"/>
                </a:lnTo>
                <a:lnTo>
                  <a:pt x="56321" y="248053"/>
                </a:lnTo>
                <a:lnTo>
                  <a:pt x="61981" y="247284"/>
                </a:lnTo>
                <a:lnTo>
                  <a:pt x="67661" y="245818"/>
                </a:lnTo>
                <a:lnTo>
                  <a:pt x="73351" y="243889"/>
                </a:lnTo>
                <a:lnTo>
                  <a:pt x="79050" y="241650"/>
                </a:lnTo>
                <a:lnTo>
                  <a:pt x="84755" y="239205"/>
                </a:lnTo>
                <a:lnTo>
                  <a:pt x="90462" y="236622"/>
                </a:lnTo>
                <a:lnTo>
                  <a:pt x="96172" y="232996"/>
                </a:lnTo>
                <a:lnTo>
                  <a:pt x="101884" y="228673"/>
                </a:lnTo>
                <a:lnTo>
                  <a:pt x="107597" y="223886"/>
                </a:lnTo>
                <a:lnTo>
                  <a:pt x="114263" y="218790"/>
                </a:lnTo>
                <a:lnTo>
                  <a:pt x="121564" y="213488"/>
                </a:lnTo>
                <a:lnTo>
                  <a:pt x="129290" y="208047"/>
                </a:lnTo>
                <a:lnTo>
                  <a:pt x="135393" y="202516"/>
                </a:lnTo>
                <a:lnTo>
                  <a:pt x="140414" y="196923"/>
                </a:lnTo>
                <a:lnTo>
                  <a:pt x="144713" y="191290"/>
                </a:lnTo>
                <a:lnTo>
                  <a:pt x="150437" y="184676"/>
                </a:lnTo>
                <a:lnTo>
                  <a:pt x="157111" y="177410"/>
                </a:lnTo>
                <a:lnTo>
                  <a:pt x="164417" y="169709"/>
                </a:lnTo>
                <a:lnTo>
                  <a:pt x="169288" y="163621"/>
                </a:lnTo>
                <a:lnTo>
                  <a:pt x="172535" y="158611"/>
                </a:lnTo>
                <a:lnTo>
                  <a:pt x="174700" y="154318"/>
                </a:lnTo>
                <a:lnTo>
                  <a:pt x="175191" y="150504"/>
                </a:lnTo>
                <a:lnTo>
                  <a:pt x="174566" y="147008"/>
                </a:lnTo>
                <a:lnTo>
                  <a:pt x="173196" y="143726"/>
                </a:lnTo>
                <a:lnTo>
                  <a:pt x="170378" y="141537"/>
                </a:lnTo>
                <a:lnTo>
                  <a:pt x="166595" y="140078"/>
                </a:lnTo>
                <a:lnTo>
                  <a:pt x="162168" y="139106"/>
                </a:lnTo>
                <a:lnTo>
                  <a:pt x="158263" y="139410"/>
                </a:lnTo>
                <a:lnTo>
                  <a:pt x="154708" y="140565"/>
                </a:lnTo>
                <a:lnTo>
                  <a:pt x="151385" y="142287"/>
                </a:lnTo>
                <a:lnTo>
                  <a:pt x="148218" y="145341"/>
                </a:lnTo>
                <a:lnTo>
                  <a:pt x="145154" y="149281"/>
                </a:lnTo>
                <a:lnTo>
                  <a:pt x="142158" y="153814"/>
                </a:lnTo>
                <a:lnTo>
                  <a:pt x="138256" y="158740"/>
                </a:lnTo>
                <a:lnTo>
                  <a:pt x="133750" y="163929"/>
                </a:lnTo>
                <a:lnTo>
                  <a:pt x="128841" y="169294"/>
                </a:lnTo>
                <a:lnTo>
                  <a:pt x="124616" y="174775"/>
                </a:lnTo>
                <a:lnTo>
                  <a:pt x="120846" y="180334"/>
                </a:lnTo>
                <a:lnTo>
                  <a:pt x="117380" y="185945"/>
                </a:lnTo>
                <a:lnTo>
                  <a:pt x="114118" y="191591"/>
                </a:lnTo>
                <a:lnTo>
                  <a:pt x="107953" y="202944"/>
                </a:lnTo>
                <a:lnTo>
                  <a:pt x="105928" y="209591"/>
                </a:lnTo>
                <a:lnTo>
                  <a:pt x="104578" y="216880"/>
                </a:lnTo>
                <a:lnTo>
                  <a:pt x="103678" y="224596"/>
                </a:lnTo>
                <a:lnTo>
                  <a:pt x="103078" y="230694"/>
                </a:lnTo>
                <a:lnTo>
                  <a:pt x="102677" y="235711"/>
                </a:lnTo>
                <a:lnTo>
                  <a:pt x="102233" y="243826"/>
                </a:lnTo>
                <a:lnTo>
                  <a:pt x="101948" y="254256"/>
                </a:lnTo>
                <a:lnTo>
                  <a:pt x="101878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76"/>
          <p:cNvSpPr/>
          <p:nvPr/>
        </p:nvSpPr>
        <p:spPr>
          <a:xfrm>
            <a:off x="5840729" y="2726055"/>
            <a:ext cx="274322" cy="300038"/>
          </a:xfrm>
          <a:custGeom>
            <a:avLst/>
            <a:gdLst/>
            <a:ahLst/>
            <a:cxnLst/>
            <a:rect l="0" t="0" r="0" b="0"/>
            <a:pathLst>
              <a:path w="274322" h="300038">
                <a:moveTo>
                  <a:pt x="274321" y="0"/>
                </a:moveTo>
                <a:lnTo>
                  <a:pt x="234018" y="40302"/>
                </a:lnTo>
                <a:lnTo>
                  <a:pt x="227450" y="45918"/>
                </a:lnTo>
                <a:lnTo>
                  <a:pt x="220213" y="51567"/>
                </a:lnTo>
                <a:lnTo>
                  <a:pt x="212532" y="57238"/>
                </a:lnTo>
                <a:lnTo>
                  <a:pt x="204553" y="64828"/>
                </a:lnTo>
                <a:lnTo>
                  <a:pt x="196376" y="73699"/>
                </a:lnTo>
                <a:lnTo>
                  <a:pt x="188068" y="83422"/>
                </a:lnTo>
                <a:lnTo>
                  <a:pt x="176814" y="95620"/>
                </a:lnTo>
                <a:lnTo>
                  <a:pt x="149069" y="124413"/>
                </a:lnTo>
                <a:lnTo>
                  <a:pt x="135575" y="140091"/>
                </a:lnTo>
                <a:lnTo>
                  <a:pt x="122768" y="156259"/>
                </a:lnTo>
                <a:lnTo>
                  <a:pt x="110420" y="172753"/>
                </a:lnTo>
                <a:lnTo>
                  <a:pt x="96474" y="190416"/>
                </a:lnTo>
                <a:lnTo>
                  <a:pt x="65738" y="227821"/>
                </a:lnTo>
                <a:lnTo>
                  <a:pt x="43187" y="253971"/>
                </a:lnTo>
                <a:lnTo>
                  <a:pt x="27767" y="270991"/>
                </a:lnTo>
                <a:lnTo>
                  <a:pt x="22322" y="276863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77"/>
          <p:cNvSpPr/>
          <p:nvPr/>
        </p:nvSpPr>
        <p:spPr>
          <a:xfrm>
            <a:off x="6012179" y="2923257"/>
            <a:ext cx="205443" cy="291297"/>
          </a:xfrm>
          <a:custGeom>
            <a:avLst/>
            <a:gdLst/>
            <a:ahLst/>
            <a:cxnLst/>
            <a:rect l="0" t="0" r="0" b="0"/>
            <a:pathLst>
              <a:path w="205443" h="291297">
                <a:moveTo>
                  <a:pt x="25718" y="25682"/>
                </a:moveTo>
                <a:lnTo>
                  <a:pt x="49582" y="13751"/>
                </a:lnTo>
                <a:lnTo>
                  <a:pt x="54010" y="12013"/>
                </a:lnTo>
                <a:lnTo>
                  <a:pt x="57914" y="10855"/>
                </a:lnTo>
                <a:lnTo>
                  <a:pt x="78120" y="6684"/>
                </a:lnTo>
                <a:lnTo>
                  <a:pt x="89228" y="4444"/>
                </a:lnTo>
                <a:lnTo>
                  <a:pt x="99490" y="2951"/>
                </a:lnTo>
                <a:lnTo>
                  <a:pt x="109190" y="1956"/>
                </a:lnTo>
                <a:lnTo>
                  <a:pt x="118513" y="1292"/>
                </a:lnTo>
                <a:lnTo>
                  <a:pt x="126634" y="850"/>
                </a:lnTo>
                <a:lnTo>
                  <a:pt x="140737" y="358"/>
                </a:lnTo>
                <a:lnTo>
                  <a:pt x="165313" y="43"/>
                </a:lnTo>
                <a:lnTo>
                  <a:pt x="176978" y="0"/>
                </a:lnTo>
                <a:lnTo>
                  <a:pt x="182755" y="941"/>
                </a:lnTo>
                <a:lnTo>
                  <a:pt x="188512" y="2521"/>
                </a:lnTo>
                <a:lnTo>
                  <a:pt x="194255" y="4526"/>
                </a:lnTo>
                <a:lnTo>
                  <a:pt x="198084" y="6816"/>
                </a:lnTo>
                <a:lnTo>
                  <a:pt x="200636" y="9295"/>
                </a:lnTo>
                <a:lnTo>
                  <a:pt x="202337" y="11900"/>
                </a:lnTo>
                <a:lnTo>
                  <a:pt x="204228" y="17335"/>
                </a:lnTo>
                <a:lnTo>
                  <a:pt x="205068" y="23877"/>
                </a:lnTo>
                <a:lnTo>
                  <a:pt x="205293" y="28289"/>
                </a:lnTo>
                <a:lnTo>
                  <a:pt x="205442" y="33135"/>
                </a:lnTo>
                <a:lnTo>
                  <a:pt x="204589" y="37319"/>
                </a:lnTo>
                <a:lnTo>
                  <a:pt x="201101" y="44507"/>
                </a:lnTo>
                <a:lnTo>
                  <a:pt x="196376" y="53416"/>
                </a:lnTo>
                <a:lnTo>
                  <a:pt x="193783" y="58459"/>
                </a:lnTo>
                <a:lnTo>
                  <a:pt x="190149" y="62774"/>
                </a:lnTo>
                <a:lnTo>
                  <a:pt x="185821" y="66603"/>
                </a:lnTo>
                <a:lnTo>
                  <a:pt x="181031" y="70108"/>
                </a:lnTo>
                <a:lnTo>
                  <a:pt x="174980" y="73397"/>
                </a:lnTo>
                <a:lnTo>
                  <a:pt x="168088" y="76542"/>
                </a:lnTo>
                <a:lnTo>
                  <a:pt x="160636" y="79591"/>
                </a:lnTo>
                <a:lnTo>
                  <a:pt x="153764" y="82577"/>
                </a:lnTo>
                <a:lnTo>
                  <a:pt x="141048" y="88434"/>
                </a:lnTo>
                <a:lnTo>
                  <a:pt x="111578" y="102820"/>
                </a:lnTo>
                <a:lnTo>
                  <a:pt x="88610" y="114262"/>
                </a:lnTo>
                <a:lnTo>
                  <a:pt x="81934" y="117121"/>
                </a:lnTo>
                <a:lnTo>
                  <a:pt x="74625" y="119979"/>
                </a:lnTo>
                <a:lnTo>
                  <a:pt x="66895" y="122837"/>
                </a:lnTo>
                <a:lnTo>
                  <a:pt x="62695" y="125694"/>
                </a:lnTo>
                <a:lnTo>
                  <a:pt x="60847" y="128552"/>
                </a:lnTo>
                <a:lnTo>
                  <a:pt x="60567" y="131410"/>
                </a:lnTo>
                <a:lnTo>
                  <a:pt x="61334" y="134268"/>
                </a:lnTo>
                <a:lnTo>
                  <a:pt x="64725" y="139983"/>
                </a:lnTo>
                <a:lnTo>
                  <a:pt x="73630" y="147603"/>
                </a:lnTo>
                <a:lnTo>
                  <a:pt x="103845" y="171309"/>
                </a:lnTo>
                <a:lnTo>
                  <a:pt x="115902" y="182774"/>
                </a:lnTo>
                <a:lnTo>
                  <a:pt x="124894" y="193276"/>
                </a:lnTo>
                <a:lnTo>
                  <a:pt x="131840" y="203134"/>
                </a:lnTo>
                <a:lnTo>
                  <a:pt x="138376" y="211611"/>
                </a:lnTo>
                <a:lnTo>
                  <a:pt x="144638" y="219167"/>
                </a:lnTo>
                <a:lnTo>
                  <a:pt x="150718" y="226110"/>
                </a:lnTo>
                <a:lnTo>
                  <a:pt x="155724" y="233596"/>
                </a:lnTo>
                <a:lnTo>
                  <a:pt x="160014" y="241444"/>
                </a:lnTo>
                <a:lnTo>
                  <a:pt x="163826" y="249533"/>
                </a:lnTo>
                <a:lnTo>
                  <a:pt x="165415" y="256831"/>
                </a:lnTo>
                <a:lnTo>
                  <a:pt x="165522" y="263602"/>
                </a:lnTo>
                <a:lnTo>
                  <a:pt x="164641" y="270020"/>
                </a:lnTo>
                <a:lnTo>
                  <a:pt x="163101" y="274299"/>
                </a:lnTo>
                <a:lnTo>
                  <a:pt x="161122" y="277152"/>
                </a:lnTo>
                <a:lnTo>
                  <a:pt x="155430" y="281274"/>
                </a:lnTo>
                <a:lnTo>
                  <a:pt x="151245" y="283707"/>
                </a:lnTo>
                <a:lnTo>
                  <a:pt x="146550" y="286281"/>
                </a:lnTo>
                <a:lnTo>
                  <a:pt x="140563" y="287998"/>
                </a:lnTo>
                <a:lnTo>
                  <a:pt x="133714" y="289142"/>
                </a:lnTo>
                <a:lnTo>
                  <a:pt x="126290" y="289905"/>
                </a:lnTo>
                <a:lnTo>
                  <a:pt x="117531" y="290413"/>
                </a:lnTo>
                <a:lnTo>
                  <a:pt x="97639" y="290978"/>
                </a:lnTo>
                <a:lnTo>
                  <a:pt x="69571" y="291296"/>
                </a:lnTo>
                <a:lnTo>
                  <a:pt x="60668" y="290388"/>
                </a:lnTo>
                <a:lnTo>
                  <a:pt x="51876" y="288831"/>
                </a:lnTo>
                <a:lnTo>
                  <a:pt x="43157" y="286840"/>
                </a:lnTo>
                <a:lnTo>
                  <a:pt x="35439" y="285512"/>
                </a:lnTo>
                <a:lnTo>
                  <a:pt x="28389" y="284627"/>
                </a:lnTo>
                <a:lnTo>
                  <a:pt x="21783" y="284037"/>
                </a:lnTo>
                <a:lnTo>
                  <a:pt x="16428" y="282692"/>
                </a:lnTo>
                <a:lnTo>
                  <a:pt x="11904" y="280842"/>
                </a:lnTo>
                <a:lnTo>
                  <a:pt x="0" y="2742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78"/>
          <p:cNvSpPr/>
          <p:nvPr/>
        </p:nvSpPr>
        <p:spPr>
          <a:xfrm>
            <a:off x="6262907" y="3034664"/>
            <a:ext cx="218523" cy="257177"/>
          </a:xfrm>
          <a:custGeom>
            <a:avLst/>
            <a:gdLst/>
            <a:ahLst/>
            <a:cxnLst/>
            <a:rect l="0" t="0" r="0" b="0"/>
            <a:pathLst>
              <a:path w="218523" h="257177">
                <a:moveTo>
                  <a:pt x="109318" y="0"/>
                </a:moveTo>
                <a:lnTo>
                  <a:pt x="91115" y="4552"/>
                </a:lnTo>
                <a:lnTo>
                  <a:pt x="83847" y="6845"/>
                </a:lnTo>
                <a:lnTo>
                  <a:pt x="77097" y="9326"/>
                </a:lnTo>
                <a:lnTo>
                  <a:pt x="70692" y="11932"/>
                </a:lnTo>
                <a:lnTo>
                  <a:pt x="63565" y="15575"/>
                </a:lnTo>
                <a:lnTo>
                  <a:pt x="55956" y="19909"/>
                </a:lnTo>
                <a:lnTo>
                  <a:pt x="48026" y="24703"/>
                </a:lnTo>
                <a:lnTo>
                  <a:pt x="41786" y="30756"/>
                </a:lnTo>
                <a:lnTo>
                  <a:pt x="36674" y="37649"/>
                </a:lnTo>
                <a:lnTo>
                  <a:pt x="32314" y="45102"/>
                </a:lnTo>
                <a:lnTo>
                  <a:pt x="27502" y="51976"/>
                </a:lnTo>
                <a:lnTo>
                  <a:pt x="22389" y="58463"/>
                </a:lnTo>
                <a:lnTo>
                  <a:pt x="17075" y="64693"/>
                </a:lnTo>
                <a:lnTo>
                  <a:pt x="12580" y="71704"/>
                </a:lnTo>
                <a:lnTo>
                  <a:pt x="8631" y="79236"/>
                </a:lnTo>
                <a:lnTo>
                  <a:pt x="5045" y="87114"/>
                </a:lnTo>
                <a:lnTo>
                  <a:pt x="2655" y="95223"/>
                </a:lnTo>
                <a:lnTo>
                  <a:pt x="1062" y="103487"/>
                </a:lnTo>
                <a:lnTo>
                  <a:pt x="0" y="111854"/>
                </a:lnTo>
                <a:lnTo>
                  <a:pt x="244" y="119337"/>
                </a:lnTo>
                <a:lnTo>
                  <a:pt x="1359" y="126231"/>
                </a:lnTo>
                <a:lnTo>
                  <a:pt x="3055" y="132732"/>
                </a:lnTo>
                <a:lnTo>
                  <a:pt x="6091" y="138970"/>
                </a:lnTo>
                <a:lnTo>
                  <a:pt x="10020" y="145035"/>
                </a:lnTo>
                <a:lnTo>
                  <a:pt x="14544" y="150983"/>
                </a:lnTo>
                <a:lnTo>
                  <a:pt x="19465" y="156853"/>
                </a:lnTo>
                <a:lnTo>
                  <a:pt x="24651" y="162671"/>
                </a:lnTo>
                <a:lnTo>
                  <a:pt x="30013" y="168455"/>
                </a:lnTo>
                <a:lnTo>
                  <a:pt x="35493" y="173264"/>
                </a:lnTo>
                <a:lnTo>
                  <a:pt x="41052" y="177422"/>
                </a:lnTo>
                <a:lnTo>
                  <a:pt x="46662" y="181146"/>
                </a:lnTo>
                <a:lnTo>
                  <a:pt x="52307" y="184582"/>
                </a:lnTo>
                <a:lnTo>
                  <a:pt x="57976" y="187825"/>
                </a:lnTo>
                <a:lnTo>
                  <a:pt x="63659" y="190939"/>
                </a:lnTo>
                <a:lnTo>
                  <a:pt x="70306" y="193015"/>
                </a:lnTo>
                <a:lnTo>
                  <a:pt x="77595" y="194400"/>
                </a:lnTo>
                <a:lnTo>
                  <a:pt x="85312" y="195323"/>
                </a:lnTo>
                <a:lnTo>
                  <a:pt x="93314" y="194985"/>
                </a:lnTo>
                <a:lnTo>
                  <a:pt x="101506" y="193808"/>
                </a:lnTo>
                <a:lnTo>
                  <a:pt x="109825" y="192070"/>
                </a:lnTo>
                <a:lnTo>
                  <a:pt x="118228" y="189960"/>
                </a:lnTo>
                <a:lnTo>
                  <a:pt x="126688" y="187600"/>
                </a:lnTo>
                <a:lnTo>
                  <a:pt x="143708" y="182438"/>
                </a:lnTo>
                <a:lnTo>
                  <a:pt x="160797" y="176969"/>
                </a:lnTo>
                <a:lnTo>
                  <a:pt x="168403" y="173225"/>
                </a:lnTo>
                <a:lnTo>
                  <a:pt x="175378" y="168823"/>
                </a:lnTo>
                <a:lnTo>
                  <a:pt x="181932" y="163984"/>
                </a:lnTo>
                <a:lnTo>
                  <a:pt x="188208" y="159805"/>
                </a:lnTo>
                <a:lnTo>
                  <a:pt x="194296" y="156067"/>
                </a:lnTo>
                <a:lnTo>
                  <a:pt x="200260" y="152622"/>
                </a:lnTo>
                <a:lnTo>
                  <a:pt x="205188" y="148421"/>
                </a:lnTo>
                <a:lnTo>
                  <a:pt x="209427" y="143715"/>
                </a:lnTo>
                <a:lnTo>
                  <a:pt x="213204" y="138673"/>
                </a:lnTo>
                <a:lnTo>
                  <a:pt x="215723" y="134359"/>
                </a:lnTo>
                <a:lnTo>
                  <a:pt x="218522" y="127025"/>
                </a:lnTo>
                <a:lnTo>
                  <a:pt x="218315" y="123736"/>
                </a:lnTo>
                <a:lnTo>
                  <a:pt x="217225" y="120591"/>
                </a:lnTo>
                <a:lnTo>
                  <a:pt x="215546" y="117542"/>
                </a:lnTo>
                <a:lnTo>
                  <a:pt x="212522" y="115509"/>
                </a:lnTo>
                <a:lnTo>
                  <a:pt x="208600" y="114154"/>
                </a:lnTo>
                <a:lnTo>
                  <a:pt x="204081" y="113250"/>
                </a:lnTo>
                <a:lnTo>
                  <a:pt x="199164" y="113600"/>
                </a:lnTo>
                <a:lnTo>
                  <a:pt x="193980" y="114786"/>
                </a:lnTo>
                <a:lnTo>
                  <a:pt x="167422" y="123533"/>
                </a:lnTo>
                <a:lnTo>
                  <a:pt x="159484" y="127123"/>
                </a:lnTo>
                <a:lnTo>
                  <a:pt x="151334" y="131422"/>
                </a:lnTo>
                <a:lnTo>
                  <a:pt x="143043" y="136192"/>
                </a:lnTo>
                <a:lnTo>
                  <a:pt x="135612" y="141277"/>
                </a:lnTo>
                <a:lnTo>
                  <a:pt x="128752" y="146573"/>
                </a:lnTo>
                <a:lnTo>
                  <a:pt x="122274" y="152008"/>
                </a:lnTo>
                <a:lnTo>
                  <a:pt x="116050" y="157536"/>
                </a:lnTo>
                <a:lnTo>
                  <a:pt x="104054" y="168759"/>
                </a:lnTo>
                <a:lnTo>
                  <a:pt x="86591" y="185787"/>
                </a:lnTo>
                <a:lnTo>
                  <a:pt x="81784" y="191486"/>
                </a:lnTo>
                <a:lnTo>
                  <a:pt x="77628" y="197190"/>
                </a:lnTo>
                <a:lnTo>
                  <a:pt x="73903" y="202898"/>
                </a:lnTo>
                <a:lnTo>
                  <a:pt x="71421" y="207655"/>
                </a:lnTo>
                <a:lnTo>
                  <a:pt x="68662" y="215481"/>
                </a:lnTo>
                <a:lnTo>
                  <a:pt x="68878" y="219855"/>
                </a:lnTo>
                <a:lnTo>
                  <a:pt x="69976" y="224675"/>
                </a:lnTo>
                <a:lnTo>
                  <a:pt x="71659" y="229794"/>
                </a:lnTo>
                <a:lnTo>
                  <a:pt x="72783" y="234158"/>
                </a:lnTo>
                <a:lnTo>
                  <a:pt x="73531" y="238021"/>
                </a:lnTo>
                <a:lnTo>
                  <a:pt x="83600" y="257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79"/>
          <p:cNvSpPr/>
          <p:nvPr/>
        </p:nvSpPr>
        <p:spPr>
          <a:xfrm>
            <a:off x="1069484" y="3212229"/>
            <a:ext cx="90661" cy="431084"/>
          </a:xfrm>
          <a:custGeom>
            <a:avLst/>
            <a:gdLst/>
            <a:ahLst/>
            <a:cxnLst/>
            <a:rect l="0" t="0" r="0" b="0"/>
            <a:pathLst>
              <a:path w="90661" h="431084">
                <a:moveTo>
                  <a:pt x="90660" y="11031"/>
                </a:moveTo>
                <a:lnTo>
                  <a:pt x="90660" y="0"/>
                </a:lnTo>
                <a:lnTo>
                  <a:pt x="90660" y="820"/>
                </a:lnTo>
                <a:lnTo>
                  <a:pt x="88120" y="4270"/>
                </a:lnTo>
                <a:lnTo>
                  <a:pt x="86109" y="6523"/>
                </a:lnTo>
                <a:lnTo>
                  <a:pt x="83817" y="10883"/>
                </a:lnTo>
                <a:lnTo>
                  <a:pt x="81335" y="16647"/>
                </a:lnTo>
                <a:lnTo>
                  <a:pt x="78729" y="23348"/>
                </a:lnTo>
                <a:lnTo>
                  <a:pt x="76991" y="29720"/>
                </a:lnTo>
                <a:lnTo>
                  <a:pt x="75060" y="41879"/>
                </a:lnTo>
                <a:lnTo>
                  <a:pt x="72640" y="52551"/>
                </a:lnTo>
                <a:lnTo>
                  <a:pt x="64871" y="82189"/>
                </a:lnTo>
                <a:lnTo>
                  <a:pt x="60133" y="95617"/>
                </a:lnTo>
                <a:lnTo>
                  <a:pt x="55069" y="107427"/>
                </a:lnTo>
                <a:lnTo>
                  <a:pt x="49788" y="118157"/>
                </a:lnTo>
                <a:lnTo>
                  <a:pt x="46267" y="128169"/>
                </a:lnTo>
                <a:lnTo>
                  <a:pt x="43920" y="137700"/>
                </a:lnTo>
                <a:lnTo>
                  <a:pt x="42355" y="146912"/>
                </a:lnTo>
                <a:lnTo>
                  <a:pt x="38454" y="163531"/>
                </a:lnTo>
                <a:lnTo>
                  <a:pt x="26500" y="209936"/>
                </a:lnTo>
                <a:lnTo>
                  <a:pt x="16742" y="245165"/>
                </a:lnTo>
                <a:lnTo>
                  <a:pt x="12807" y="258561"/>
                </a:lnTo>
                <a:lnTo>
                  <a:pt x="10183" y="270348"/>
                </a:lnTo>
                <a:lnTo>
                  <a:pt x="8434" y="281064"/>
                </a:lnTo>
                <a:lnTo>
                  <a:pt x="7268" y="291065"/>
                </a:lnTo>
                <a:lnTo>
                  <a:pt x="6490" y="302495"/>
                </a:lnTo>
                <a:lnTo>
                  <a:pt x="5972" y="314878"/>
                </a:lnTo>
                <a:lnTo>
                  <a:pt x="5396" y="343241"/>
                </a:lnTo>
                <a:lnTo>
                  <a:pt x="4954" y="422721"/>
                </a:lnTo>
                <a:lnTo>
                  <a:pt x="3995" y="425509"/>
                </a:lnTo>
                <a:lnTo>
                  <a:pt x="2403" y="427367"/>
                </a:lnTo>
                <a:lnTo>
                  <a:pt x="390" y="428605"/>
                </a:lnTo>
                <a:lnTo>
                  <a:pt x="0" y="429431"/>
                </a:lnTo>
                <a:lnTo>
                  <a:pt x="693" y="429982"/>
                </a:lnTo>
                <a:lnTo>
                  <a:pt x="4935" y="4310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80"/>
          <p:cNvSpPr/>
          <p:nvPr/>
        </p:nvSpPr>
        <p:spPr>
          <a:xfrm>
            <a:off x="1271587" y="3291840"/>
            <a:ext cx="282491" cy="296056"/>
          </a:xfrm>
          <a:custGeom>
            <a:avLst/>
            <a:gdLst/>
            <a:ahLst/>
            <a:cxnLst/>
            <a:rect l="0" t="0" r="0" b="0"/>
            <a:pathLst>
              <a:path w="282491" h="296056">
                <a:moveTo>
                  <a:pt x="214312" y="0"/>
                </a:moveTo>
                <a:lnTo>
                  <a:pt x="196109" y="0"/>
                </a:lnTo>
                <a:lnTo>
                  <a:pt x="188842" y="952"/>
                </a:lnTo>
                <a:lnTo>
                  <a:pt x="182092" y="2539"/>
                </a:lnTo>
                <a:lnTo>
                  <a:pt x="175687" y="4551"/>
                </a:lnTo>
                <a:lnTo>
                  <a:pt x="167607" y="7796"/>
                </a:lnTo>
                <a:lnTo>
                  <a:pt x="158411" y="11865"/>
                </a:lnTo>
                <a:lnTo>
                  <a:pt x="148470" y="16482"/>
                </a:lnTo>
                <a:lnTo>
                  <a:pt x="139937" y="21465"/>
                </a:lnTo>
                <a:lnTo>
                  <a:pt x="132344" y="26693"/>
                </a:lnTo>
                <a:lnTo>
                  <a:pt x="125377" y="32082"/>
                </a:lnTo>
                <a:lnTo>
                  <a:pt x="118827" y="36628"/>
                </a:lnTo>
                <a:lnTo>
                  <a:pt x="112556" y="40611"/>
                </a:lnTo>
                <a:lnTo>
                  <a:pt x="106469" y="44219"/>
                </a:lnTo>
                <a:lnTo>
                  <a:pt x="100507" y="48529"/>
                </a:lnTo>
                <a:lnTo>
                  <a:pt x="94627" y="53308"/>
                </a:lnTo>
                <a:lnTo>
                  <a:pt x="88802" y="58398"/>
                </a:lnTo>
                <a:lnTo>
                  <a:pt x="83014" y="64650"/>
                </a:lnTo>
                <a:lnTo>
                  <a:pt x="77250" y="71675"/>
                </a:lnTo>
                <a:lnTo>
                  <a:pt x="71503" y="79215"/>
                </a:lnTo>
                <a:lnTo>
                  <a:pt x="66718" y="86147"/>
                </a:lnTo>
                <a:lnTo>
                  <a:pt x="62576" y="92674"/>
                </a:lnTo>
                <a:lnTo>
                  <a:pt x="39983" y="130489"/>
                </a:lnTo>
                <a:lnTo>
                  <a:pt x="35228" y="140333"/>
                </a:lnTo>
                <a:lnTo>
                  <a:pt x="32058" y="148800"/>
                </a:lnTo>
                <a:lnTo>
                  <a:pt x="29944" y="156350"/>
                </a:lnTo>
                <a:lnTo>
                  <a:pt x="28535" y="166146"/>
                </a:lnTo>
                <a:lnTo>
                  <a:pt x="27596" y="177439"/>
                </a:lnTo>
                <a:lnTo>
                  <a:pt x="26970" y="189730"/>
                </a:lnTo>
                <a:lnTo>
                  <a:pt x="27505" y="201734"/>
                </a:lnTo>
                <a:lnTo>
                  <a:pt x="28814" y="213547"/>
                </a:lnTo>
                <a:lnTo>
                  <a:pt x="30639" y="225232"/>
                </a:lnTo>
                <a:lnTo>
                  <a:pt x="32809" y="234927"/>
                </a:lnTo>
                <a:lnTo>
                  <a:pt x="35207" y="243295"/>
                </a:lnTo>
                <a:lnTo>
                  <a:pt x="37759" y="250779"/>
                </a:lnTo>
                <a:lnTo>
                  <a:pt x="41365" y="256721"/>
                </a:lnTo>
                <a:lnTo>
                  <a:pt x="45674" y="261635"/>
                </a:lnTo>
                <a:lnTo>
                  <a:pt x="50452" y="265863"/>
                </a:lnTo>
                <a:lnTo>
                  <a:pt x="56495" y="269634"/>
                </a:lnTo>
                <a:lnTo>
                  <a:pt x="63381" y="273101"/>
                </a:lnTo>
                <a:lnTo>
                  <a:pt x="70829" y="276365"/>
                </a:lnTo>
                <a:lnTo>
                  <a:pt x="84185" y="282531"/>
                </a:lnTo>
                <a:lnTo>
                  <a:pt x="90413" y="285509"/>
                </a:lnTo>
                <a:lnTo>
                  <a:pt x="96470" y="287494"/>
                </a:lnTo>
                <a:lnTo>
                  <a:pt x="102413" y="288818"/>
                </a:lnTo>
                <a:lnTo>
                  <a:pt x="108281" y="289700"/>
                </a:lnTo>
                <a:lnTo>
                  <a:pt x="115050" y="291241"/>
                </a:lnTo>
                <a:lnTo>
                  <a:pt x="122420" y="293221"/>
                </a:lnTo>
                <a:lnTo>
                  <a:pt x="130191" y="295492"/>
                </a:lnTo>
                <a:lnTo>
                  <a:pt x="138229" y="296055"/>
                </a:lnTo>
                <a:lnTo>
                  <a:pt x="146445" y="295477"/>
                </a:lnTo>
                <a:lnTo>
                  <a:pt x="154780" y="294140"/>
                </a:lnTo>
                <a:lnTo>
                  <a:pt x="162242" y="293248"/>
                </a:lnTo>
                <a:lnTo>
                  <a:pt x="169121" y="292653"/>
                </a:lnTo>
                <a:lnTo>
                  <a:pt x="175612" y="292257"/>
                </a:lnTo>
                <a:lnTo>
                  <a:pt x="181845" y="291040"/>
                </a:lnTo>
                <a:lnTo>
                  <a:pt x="187905" y="289277"/>
                </a:lnTo>
                <a:lnTo>
                  <a:pt x="193850" y="287148"/>
                </a:lnTo>
                <a:lnTo>
                  <a:pt x="199718" y="284777"/>
                </a:lnTo>
                <a:lnTo>
                  <a:pt x="205536" y="282244"/>
                </a:lnTo>
                <a:lnTo>
                  <a:pt x="217079" y="276889"/>
                </a:lnTo>
                <a:lnTo>
                  <a:pt x="245733" y="262851"/>
                </a:lnTo>
                <a:lnTo>
                  <a:pt x="252404" y="257149"/>
                </a:lnTo>
                <a:lnTo>
                  <a:pt x="259710" y="249538"/>
                </a:lnTo>
                <a:lnTo>
                  <a:pt x="267437" y="240654"/>
                </a:lnTo>
                <a:lnTo>
                  <a:pt x="272589" y="232825"/>
                </a:lnTo>
                <a:lnTo>
                  <a:pt x="276024" y="225702"/>
                </a:lnTo>
                <a:lnTo>
                  <a:pt x="278313" y="219048"/>
                </a:lnTo>
                <a:lnTo>
                  <a:pt x="279840" y="213659"/>
                </a:lnTo>
                <a:lnTo>
                  <a:pt x="281536" y="205132"/>
                </a:lnTo>
                <a:lnTo>
                  <a:pt x="281988" y="200572"/>
                </a:lnTo>
                <a:lnTo>
                  <a:pt x="282289" y="195627"/>
                </a:lnTo>
                <a:lnTo>
                  <a:pt x="282490" y="190425"/>
                </a:lnTo>
                <a:lnTo>
                  <a:pt x="281672" y="186005"/>
                </a:lnTo>
                <a:lnTo>
                  <a:pt x="278222" y="178553"/>
                </a:lnTo>
                <a:lnTo>
                  <a:pt x="270974" y="172067"/>
                </a:lnTo>
                <a:lnTo>
                  <a:pt x="262356" y="166009"/>
                </a:lnTo>
                <a:lnTo>
                  <a:pt x="255350" y="160142"/>
                </a:lnTo>
                <a:lnTo>
                  <a:pt x="251196" y="157244"/>
                </a:lnTo>
                <a:lnTo>
                  <a:pt x="246521" y="154359"/>
                </a:lnTo>
                <a:lnTo>
                  <a:pt x="241500" y="151483"/>
                </a:lnTo>
                <a:lnTo>
                  <a:pt x="230841" y="145748"/>
                </a:lnTo>
                <a:lnTo>
                  <a:pt x="225331" y="142885"/>
                </a:lnTo>
                <a:lnTo>
                  <a:pt x="218801" y="140977"/>
                </a:lnTo>
                <a:lnTo>
                  <a:pt x="211590" y="139704"/>
                </a:lnTo>
                <a:lnTo>
                  <a:pt x="203925" y="138856"/>
                </a:lnTo>
                <a:lnTo>
                  <a:pt x="194052" y="138290"/>
                </a:lnTo>
                <a:lnTo>
                  <a:pt x="170383" y="137662"/>
                </a:lnTo>
                <a:lnTo>
                  <a:pt x="139384" y="137309"/>
                </a:lnTo>
                <a:lnTo>
                  <a:pt x="129117" y="139164"/>
                </a:lnTo>
                <a:lnTo>
                  <a:pt x="118463" y="142306"/>
                </a:lnTo>
                <a:lnTo>
                  <a:pt x="97418" y="149924"/>
                </a:lnTo>
                <a:lnTo>
                  <a:pt x="78539" y="156485"/>
                </a:lnTo>
                <a:lnTo>
                  <a:pt x="70457" y="158616"/>
                </a:lnTo>
                <a:lnTo>
                  <a:pt x="63164" y="160036"/>
                </a:lnTo>
                <a:lnTo>
                  <a:pt x="56397" y="160983"/>
                </a:lnTo>
                <a:lnTo>
                  <a:pt x="50933" y="163520"/>
                </a:lnTo>
                <a:lnTo>
                  <a:pt x="46338" y="167115"/>
                </a:lnTo>
                <a:lnTo>
                  <a:pt x="37740" y="175238"/>
                </a:lnTo>
                <a:lnTo>
                  <a:pt x="32780" y="178738"/>
                </a:lnTo>
                <a:lnTo>
                  <a:pt x="27568" y="182023"/>
                </a:lnTo>
                <a:lnTo>
                  <a:pt x="24094" y="185166"/>
                </a:lnTo>
                <a:lnTo>
                  <a:pt x="21778" y="188214"/>
                </a:lnTo>
                <a:lnTo>
                  <a:pt x="18251" y="194141"/>
                </a:lnTo>
                <a:lnTo>
                  <a:pt x="13509" y="199949"/>
                </a:lnTo>
                <a:lnTo>
                  <a:pt x="11864" y="203785"/>
                </a:lnTo>
                <a:lnTo>
                  <a:pt x="10767" y="20824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81"/>
          <p:cNvSpPr/>
          <p:nvPr/>
        </p:nvSpPr>
        <p:spPr>
          <a:xfrm>
            <a:off x="1024176" y="3454717"/>
            <a:ext cx="856059" cy="617221"/>
          </a:xfrm>
          <a:custGeom>
            <a:avLst/>
            <a:gdLst/>
            <a:ahLst/>
            <a:cxnLst/>
            <a:rect l="0" t="0" r="0" b="0"/>
            <a:pathLst>
              <a:path w="856059" h="617221">
                <a:moveTo>
                  <a:pt x="7381" y="617220"/>
                </a:moveTo>
                <a:lnTo>
                  <a:pt x="0" y="595078"/>
                </a:lnTo>
                <a:lnTo>
                  <a:pt x="1878" y="582931"/>
                </a:lnTo>
                <a:lnTo>
                  <a:pt x="3712" y="574359"/>
                </a:lnTo>
                <a:lnTo>
                  <a:pt x="6840" y="567690"/>
                </a:lnTo>
                <a:lnTo>
                  <a:pt x="10830" y="562293"/>
                </a:lnTo>
                <a:lnTo>
                  <a:pt x="30922" y="542235"/>
                </a:lnTo>
                <a:lnTo>
                  <a:pt x="52139" y="525576"/>
                </a:lnTo>
                <a:lnTo>
                  <a:pt x="76522" y="508575"/>
                </a:lnTo>
                <a:lnTo>
                  <a:pt x="140771" y="467137"/>
                </a:lnTo>
                <a:lnTo>
                  <a:pt x="188403" y="434639"/>
                </a:lnTo>
                <a:lnTo>
                  <a:pt x="582660" y="177333"/>
                </a:lnTo>
                <a:lnTo>
                  <a:pt x="599497" y="166800"/>
                </a:lnTo>
                <a:lnTo>
                  <a:pt x="615485" y="155968"/>
                </a:lnTo>
                <a:lnTo>
                  <a:pt x="630906" y="144936"/>
                </a:lnTo>
                <a:lnTo>
                  <a:pt x="645949" y="133771"/>
                </a:lnTo>
                <a:lnTo>
                  <a:pt x="664551" y="121566"/>
                </a:lnTo>
                <a:lnTo>
                  <a:pt x="685524" y="108667"/>
                </a:lnTo>
                <a:lnTo>
                  <a:pt x="708079" y="95304"/>
                </a:lnTo>
                <a:lnTo>
                  <a:pt x="748380" y="70298"/>
                </a:lnTo>
                <a:lnTo>
                  <a:pt x="816796" y="26296"/>
                </a:lnTo>
                <a:lnTo>
                  <a:pt x="837546" y="13295"/>
                </a:lnTo>
                <a:lnTo>
                  <a:pt x="840859" y="9816"/>
                </a:lnTo>
                <a:lnTo>
                  <a:pt x="843068" y="6544"/>
                </a:lnTo>
                <a:lnTo>
                  <a:pt x="845493" y="4363"/>
                </a:lnTo>
                <a:lnTo>
                  <a:pt x="848063" y="2908"/>
                </a:lnTo>
                <a:lnTo>
                  <a:pt x="8560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82"/>
          <p:cNvSpPr/>
          <p:nvPr/>
        </p:nvSpPr>
        <p:spPr>
          <a:xfrm>
            <a:off x="1460182" y="3960769"/>
            <a:ext cx="852373" cy="402195"/>
          </a:xfrm>
          <a:custGeom>
            <a:avLst/>
            <a:gdLst/>
            <a:ahLst/>
            <a:cxnLst/>
            <a:rect l="0" t="0" r="0" b="0"/>
            <a:pathLst>
              <a:path w="852373" h="402195">
                <a:moveTo>
                  <a:pt x="0" y="102596"/>
                </a:moveTo>
                <a:lnTo>
                  <a:pt x="4551" y="88943"/>
                </a:lnTo>
                <a:lnTo>
                  <a:pt x="5891" y="82064"/>
                </a:lnTo>
                <a:lnTo>
                  <a:pt x="6785" y="74620"/>
                </a:lnTo>
                <a:lnTo>
                  <a:pt x="7381" y="66801"/>
                </a:lnTo>
                <a:lnTo>
                  <a:pt x="9683" y="59682"/>
                </a:lnTo>
                <a:lnTo>
                  <a:pt x="13123" y="53032"/>
                </a:lnTo>
                <a:lnTo>
                  <a:pt x="17321" y="46693"/>
                </a:lnTo>
                <a:lnTo>
                  <a:pt x="29606" y="34570"/>
                </a:lnTo>
                <a:lnTo>
                  <a:pt x="43638" y="23785"/>
                </a:lnTo>
                <a:lnTo>
                  <a:pt x="56225" y="15816"/>
                </a:lnTo>
                <a:lnTo>
                  <a:pt x="70709" y="11639"/>
                </a:lnTo>
                <a:lnTo>
                  <a:pt x="85719" y="8830"/>
                </a:lnTo>
                <a:lnTo>
                  <a:pt x="105831" y="2847"/>
                </a:lnTo>
                <a:lnTo>
                  <a:pt x="129465" y="650"/>
                </a:lnTo>
                <a:lnTo>
                  <a:pt x="154565" y="0"/>
                </a:lnTo>
                <a:lnTo>
                  <a:pt x="180100" y="760"/>
                </a:lnTo>
                <a:lnTo>
                  <a:pt x="205763" y="6594"/>
                </a:lnTo>
                <a:lnTo>
                  <a:pt x="222895" y="11668"/>
                </a:lnTo>
                <a:lnTo>
                  <a:pt x="245115" y="22178"/>
                </a:lnTo>
                <a:lnTo>
                  <a:pt x="257707" y="28982"/>
                </a:lnTo>
                <a:lnTo>
                  <a:pt x="268007" y="35422"/>
                </a:lnTo>
                <a:lnTo>
                  <a:pt x="284532" y="47658"/>
                </a:lnTo>
                <a:lnTo>
                  <a:pt x="292558" y="54540"/>
                </a:lnTo>
                <a:lnTo>
                  <a:pt x="300766" y="61987"/>
                </a:lnTo>
                <a:lnTo>
                  <a:pt x="309096" y="69808"/>
                </a:lnTo>
                <a:lnTo>
                  <a:pt x="315601" y="76927"/>
                </a:lnTo>
                <a:lnTo>
                  <a:pt x="320891" y="83578"/>
                </a:lnTo>
                <a:lnTo>
                  <a:pt x="325370" y="89917"/>
                </a:lnTo>
                <a:lnTo>
                  <a:pt x="328356" y="97001"/>
                </a:lnTo>
                <a:lnTo>
                  <a:pt x="330346" y="104581"/>
                </a:lnTo>
                <a:lnTo>
                  <a:pt x="331673" y="112492"/>
                </a:lnTo>
                <a:lnTo>
                  <a:pt x="332558" y="120623"/>
                </a:lnTo>
                <a:lnTo>
                  <a:pt x="333148" y="128901"/>
                </a:lnTo>
                <a:lnTo>
                  <a:pt x="333541" y="137278"/>
                </a:lnTo>
                <a:lnTo>
                  <a:pt x="332851" y="146672"/>
                </a:lnTo>
                <a:lnTo>
                  <a:pt x="331438" y="156745"/>
                </a:lnTo>
                <a:lnTo>
                  <a:pt x="329544" y="167270"/>
                </a:lnTo>
                <a:lnTo>
                  <a:pt x="327328" y="177145"/>
                </a:lnTo>
                <a:lnTo>
                  <a:pt x="324899" y="186585"/>
                </a:lnTo>
                <a:lnTo>
                  <a:pt x="322327" y="195736"/>
                </a:lnTo>
                <a:lnTo>
                  <a:pt x="318707" y="204694"/>
                </a:lnTo>
                <a:lnTo>
                  <a:pt x="314389" y="213524"/>
                </a:lnTo>
                <a:lnTo>
                  <a:pt x="309605" y="222267"/>
                </a:lnTo>
                <a:lnTo>
                  <a:pt x="304511" y="230954"/>
                </a:lnTo>
                <a:lnTo>
                  <a:pt x="293771" y="248226"/>
                </a:lnTo>
                <a:lnTo>
                  <a:pt x="287287" y="256833"/>
                </a:lnTo>
                <a:lnTo>
                  <a:pt x="280107" y="265428"/>
                </a:lnTo>
                <a:lnTo>
                  <a:pt x="272463" y="274015"/>
                </a:lnTo>
                <a:lnTo>
                  <a:pt x="264510" y="281646"/>
                </a:lnTo>
                <a:lnTo>
                  <a:pt x="256350" y="288637"/>
                </a:lnTo>
                <a:lnTo>
                  <a:pt x="238711" y="302438"/>
                </a:lnTo>
                <a:lnTo>
                  <a:pt x="218171" y="318097"/>
                </a:lnTo>
                <a:lnTo>
                  <a:pt x="198883" y="332042"/>
                </a:lnTo>
                <a:lnTo>
                  <a:pt x="180785" y="343637"/>
                </a:lnTo>
                <a:lnTo>
                  <a:pt x="154531" y="356472"/>
                </a:lnTo>
                <a:lnTo>
                  <a:pt x="127702" y="371916"/>
                </a:lnTo>
                <a:lnTo>
                  <a:pt x="106921" y="382949"/>
                </a:lnTo>
                <a:lnTo>
                  <a:pt x="83068" y="392818"/>
                </a:lnTo>
                <a:lnTo>
                  <a:pt x="75654" y="397636"/>
                </a:lnTo>
                <a:lnTo>
                  <a:pt x="74249" y="399302"/>
                </a:lnTo>
                <a:lnTo>
                  <a:pt x="74264" y="400412"/>
                </a:lnTo>
                <a:lnTo>
                  <a:pt x="75227" y="401153"/>
                </a:lnTo>
                <a:lnTo>
                  <a:pt x="90234" y="402194"/>
                </a:lnTo>
                <a:lnTo>
                  <a:pt x="102066" y="401388"/>
                </a:lnTo>
                <a:lnTo>
                  <a:pt x="135533" y="397952"/>
                </a:lnTo>
                <a:lnTo>
                  <a:pt x="158935" y="393797"/>
                </a:lnTo>
                <a:lnTo>
                  <a:pt x="185967" y="388170"/>
                </a:lnTo>
                <a:lnTo>
                  <a:pt x="215418" y="381561"/>
                </a:lnTo>
                <a:lnTo>
                  <a:pt x="242672" y="376203"/>
                </a:lnTo>
                <a:lnTo>
                  <a:pt x="268461" y="371678"/>
                </a:lnTo>
                <a:lnTo>
                  <a:pt x="293274" y="367709"/>
                </a:lnTo>
                <a:lnTo>
                  <a:pt x="313626" y="364110"/>
                </a:lnTo>
                <a:lnTo>
                  <a:pt x="346399" y="357572"/>
                </a:lnTo>
                <a:lnTo>
                  <a:pt x="363330" y="352590"/>
                </a:lnTo>
                <a:lnTo>
                  <a:pt x="381285" y="346411"/>
                </a:lnTo>
                <a:lnTo>
                  <a:pt x="428251" y="329142"/>
                </a:lnTo>
                <a:lnTo>
                  <a:pt x="449414" y="321393"/>
                </a:lnTo>
                <a:lnTo>
                  <a:pt x="465170" y="314774"/>
                </a:lnTo>
                <a:lnTo>
                  <a:pt x="475848" y="308818"/>
                </a:lnTo>
                <a:lnTo>
                  <a:pt x="488682" y="301037"/>
                </a:lnTo>
                <a:lnTo>
                  <a:pt x="502953" y="292040"/>
                </a:lnTo>
                <a:lnTo>
                  <a:pt x="514372" y="284137"/>
                </a:lnTo>
                <a:lnTo>
                  <a:pt x="523890" y="276963"/>
                </a:lnTo>
                <a:lnTo>
                  <a:pt x="540497" y="264865"/>
                </a:lnTo>
                <a:lnTo>
                  <a:pt x="557403" y="256313"/>
                </a:lnTo>
                <a:lnTo>
                  <a:pt x="569362" y="246797"/>
                </a:lnTo>
                <a:lnTo>
                  <a:pt x="577852" y="236217"/>
                </a:lnTo>
                <a:lnTo>
                  <a:pt x="584801" y="225166"/>
                </a:lnTo>
                <a:lnTo>
                  <a:pt x="603169" y="194581"/>
                </a:lnTo>
                <a:lnTo>
                  <a:pt x="607853" y="184874"/>
                </a:lnTo>
                <a:lnTo>
                  <a:pt x="610975" y="176498"/>
                </a:lnTo>
                <a:lnTo>
                  <a:pt x="613057" y="169009"/>
                </a:lnTo>
                <a:lnTo>
                  <a:pt x="615370" y="158148"/>
                </a:lnTo>
                <a:lnTo>
                  <a:pt x="616398" y="148240"/>
                </a:lnTo>
                <a:lnTo>
                  <a:pt x="616672" y="141598"/>
                </a:lnTo>
                <a:lnTo>
                  <a:pt x="616854" y="134312"/>
                </a:lnTo>
                <a:lnTo>
                  <a:pt x="616024" y="128503"/>
                </a:lnTo>
                <a:lnTo>
                  <a:pt x="612561" y="119507"/>
                </a:lnTo>
                <a:lnTo>
                  <a:pt x="609351" y="117680"/>
                </a:lnTo>
                <a:lnTo>
                  <a:pt x="605307" y="117414"/>
                </a:lnTo>
                <a:lnTo>
                  <a:pt x="595733" y="119659"/>
                </a:lnTo>
                <a:lnTo>
                  <a:pt x="585128" y="123832"/>
                </a:lnTo>
                <a:lnTo>
                  <a:pt x="580585" y="127231"/>
                </a:lnTo>
                <a:lnTo>
                  <a:pt x="572998" y="136087"/>
                </a:lnTo>
                <a:lnTo>
                  <a:pt x="565831" y="143973"/>
                </a:lnTo>
                <a:lnTo>
                  <a:pt x="545168" y="165436"/>
                </a:lnTo>
                <a:lnTo>
                  <a:pt x="535848" y="177826"/>
                </a:lnTo>
                <a:lnTo>
                  <a:pt x="527729" y="190850"/>
                </a:lnTo>
                <a:lnTo>
                  <a:pt x="520412" y="204294"/>
                </a:lnTo>
                <a:lnTo>
                  <a:pt x="514581" y="218020"/>
                </a:lnTo>
                <a:lnTo>
                  <a:pt x="509742" y="231932"/>
                </a:lnTo>
                <a:lnTo>
                  <a:pt x="505563" y="245970"/>
                </a:lnTo>
                <a:lnTo>
                  <a:pt x="503729" y="257234"/>
                </a:lnTo>
                <a:lnTo>
                  <a:pt x="503459" y="266648"/>
                </a:lnTo>
                <a:lnTo>
                  <a:pt x="504232" y="274829"/>
                </a:lnTo>
                <a:lnTo>
                  <a:pt x="505700" y="283140"/>
                </a:lnTo>
                <a:lnTo>
                  <a:pt x="507631" y="291538"/>
                </a:lnTo>
                <a:lnTo>
                  <a:pt x="509870" y="299995"/>
                </a:lnTo>
                <a:lnTo>
                  <a:pt x="512316" y="307538"/>
                </a:lnTo>
                <a:lnTo>
                  <a:pt x="514899" y="314471"/>
                </a:lnTo>
                <a:lnTo>
                  <a:pt x="517574" y="320998"/>
                </a:lnTo>
                <a:lnTo>
                  <a:pt x="521261" y="326303"/>
                </a:lnTo>
                <a:lnTo>
                  <a:pt x="530439" y="334736"/>
                </a:lnTo>
                <a:lnTo>
                  <a:pt x="543408" y="344199"/>
                </a:lnTo>
                <a:lnTo>
                  <a:pt x="557745" y="353802"/>
                </a:lnTo>
                <a:lnTo>
                  <a:pt x="577478" y="364564"/>
                </a:lnTo>
                <a:lnTo>
                  <a:pt x="592890" y="370791"/>
                </a:lnTo>
                <a:lnTo>
                  <a:pt x="617631" y="375101"/>
                </a:lnTo>
                <a:lnTo>
                  <a:pt x="637088" y="376109"/>
                </a:lnTo>
                <a:lnTo>
                  <a:pt x="660340" y="376557"/>
                </a:lnTo>
                <a:lnTo>
                  <a:pt x="689724" y="376756"/>
                </a:lnTo>
                <a:lnTo>
                  <a:pt x="705561" y="373952"/>
                </a:lnTo>
                <a:lnTo>
                  <a:pt x="721834" y="369225"/>
                </a:lnTo>
                <a:lnTo>
                  <a:pt x="764422" y="353999"/>
                </a:lnTo>
                <a:lnTo>
                  <a:pt x="784561" y="345776"/>
                </a:lnTo>
                <a:lnTo>
                  <a:pt x="799861" y="335771"/>
                </a:lnTo>
                <a:lnTo>
                  <a:pt x="813011" y="324974"/>
                </a:lnTo>
                <a:lnTo>
                  <a:pt x="824253" y="313825"/>
                </a:lnTo>
                <a:lnTo>
                  <a:pt x="832425" y="302520"/>
                </a:lnTo>
                <a:lnTo>
                  <a:pt x="835937" y="295886"/>
                </a:lnTo>
                <a:lnTo>
                  <a:pt x="839232" y="288606"/>
                </a:lnTo>
                <a:lnTo>
                  <a:pt x="842380" y="280895"/>
                </a:lnTo>
                <a:lnTo>
                  <a:pt x="845432" y="271945"/>
                </a:lnTo>
                <a:lnTo>
                  <a:pt x="848419" y="262167"/>
                </a:lnTo>
                <a:lnTo>
                  <a:pt x="851362" y="251839"/>
                </a:lnTo>
                <a:lnTo>
                  <a:pt x="852372" y="242096"/>
                </a:lnTo>
                <a:lnTo>
                  <a:pt x="852093" y="232744"/>
                </a:lnTo>
                <a:lnTo>
                  <a:pt x="850955" y="223651"/>
                </a:lnTo>
                <a:lnTo>
                  <a:pt x="849243" y="215684"/>
                </a:lnTo>
                <a:lnTo>
                  <a:pt x="847150" y="208468"/>
                </a:lnTo>
                <a:lnTo>
                  <a:pt x="844801" y="201752"/>
                </a:lnTo>
                <a:lnTo>
                  <a:pt x="839652" y="189210"/>
                </a:lnTo>
                <a:lnTo>
                  <a:pt x="834189" y="177286"/>
                </a:lnTo>
                <a:lnTo>
                  <a:pt x="828585" y="165636"/>
                </a:lnTo>
                <a:lnTo>
                  <a:pt x="823853" y="160815"/>
                </a:lnTo>
                <a:lnTo>
                  <a:pt x="804492" y="149479"/>
                </a:lnTo>
                <a:lnTo>
                  <a:pt x="777861" y="137116"/>
                </a:lnTo>
                <a:lnTo>
                  <a:pt x="753717" y="128381"/>
                </a:lnTo>
                <a:lnTo>
                  <a:pt x="735988" y="123581"/>
                </a:lnTo>
                <a:lnTo>
                  <a:pt x="725926" y="122301"/>
                </a:lnTo>
                <a:lnTo>
                  <a:pt x="694372" y="119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83"/>
          <p:cNvSpPr/>
          <p:nvPr/>
        </p:nvSpPr>
        <p:spPr>
          <a:xfrm>
            <a:off x="2394584" y="3729037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18204" y="21167"/>
                </a:lnTo>
                <a:lnTo>
                  <a:pt x="24518" y="18874"/>
                </a:lnTo>
                <a:lnTo>
                  <a:pt x="29681" y="16392"/>
                </a:lnTo>
                <a:lnTo>
                  <a:pt x="34075" y="13786"/>
                </a:lnTo>
                <a:lnTo>
                  <a:pt x="38909" y="12048"/>
                </a:lnTo>
                <a:lnTo>
                  <a:pt x="44037" y="10890"/>
                </a:lnTo>
                <a:lnTo>
                  <a:pt x="49361" y="10117"/>
                </a:lnTo>
                <a:lnTo>
                  <a:pt x="54815" y="8650"/>
                </a:lnTo>
                <a:lnTo>
                  <a:pt x="60356" y="6719"/>
                </a:lnTo>
                <a:lnTo>
                  <a:pt x="65955" y="4480"/>
                </a:lnTo>
                <a:lnTo>
                  <a:pt x="71593" y="2986"/>
                </a:lnTo>
                <a:lnTo>
                  <a:pt x="77256" y="1991"/>
                </a:lnTo>
                <a:lnTo>
                  <a:pt x="82937" y="1327"/>
                </a:lnTo>
                <a:lnTo>
                  <a:pt x="124808" y="59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84"/>
          <p:cNvSpPr/>
          <p:nvPr/>
        </p:nvSpPr>
        <p:spPr>
          <a:xfrm>
            <a:off x="2480309" y="387477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0"/>
                </a:moveTo>
                <a:lnTo>
                  <a:pt x="13653" y="4550"/>
                </a:lnTo>
                <a:lnTo>
                  <a:pt x="18627" y="5891"/>
                </a:lnTo>
                <a:lnTo>
                  <a:pt x="22896" y="6785"/>
                </a:lnTo>
                <a:lnTo>
                  <a:pt x="26694" y="7381"/>
                </a:lnTo>
                <a:lnTo>
                  <a:pt x="32084" y="6825"/>
                </a:lnTo>
                <a:lnTo>
                  <a:pt x="38534" y="5503"/>
                </a:lnTo>
                <a:lnTo>
                  <a:pt x="45692" y="3668"/>
                </a:lnTo>
                <a:lnTo>
                  <a:pt x="54274" y="3398"/>
                </a:lnTo>
                <a:lnTo>
                  <a:pt x="63806" y="4170"/>
                </a:lnTo>
                <a:lnTo>
                  <a:pt x="86461" y="7568"/>
                </a:lnTo>
                <a:lnTo>
                  <a:pt x="115580" y="12253"/>
                </a:lnTo>
                <a:lnTo>
                  <a:pt x="170186" y="22070"/>
                </a:lnTo>
                <a:lnTo>
                  <a:pt x="178228" y="23286"/>
                </a:lnTo>
                <a:lnTo>
                  <a:pt x="19716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85"/>
          <p:cNvSpPr/>
          <p:nvPr/>
        </p:nvSpPr>
        <p:spPr>
          <a:xfrm>
            <a:off x="3097809" y="3360433"/>
            <a:ext cx="422439" cy="450425"/>
          </a:xfrm>
          <a:custGeom>
            <a:avLst/>
            <a:gdLst/>
            <a:ahLst/>
            <a:cxnLst/>
            <a:rect l="0" t="0" r="0" b="0"/>
            <a:pathLst>
              <a:path w="422439" h="450425">
                <a:moveTo>
                  <a:pt x="299758" y="42849"/>
                </a:moveTo>
                <a:lnTo>
                  <a:pt x="280445" y="23536"/>
                </a:lnTo>
                <a:lnTo>
                  <a:pt x="271807" y="17438"/>
                </a:lnTo>
                <a:lnTo>
                  <a:pt x="260665" y="11553"/>
                </a:lnTo>
                <a:lnTo>
                  <a:pt x="253694" y="8650"/>
                </a:lnTo>
                <a:lnTo>
                  <a:pt x="246188" y="5762"/>
                </a:lnTo>
                <a:lnTo>
                  <a:pt x="238328" y="3837"/>
                </a:lnTo>
                <a:lnTo>
                  <a:pt x="230229" y="2553"/>
                </a:lnTo>
                <a:lnTo>
                  <a:pt x="221973" y="1698"/>
                </a:lnTo>
                <a:lnTo>
                  <a:pt x="213611" y="1128"/>
                </a:lnTo>
                <a:lnTo>
                  <a:pt x="205180" y="747"/>
                </a:lnTo>
                <a:lnTo>
                  <a:pt x="188191" y="325"/>
                </a:lnTo>
                <a:lnTo>
                  <a:pt x="94758" y="0"/>
                </a:lnTo>
                <a:lnTo>
                  <a:pt x="85939" y="948"/>
                </a:lnTo>
                <a:lnTo>
                  <a:pt x="77202" y="2533"/>
                </a:lnTo>
                <a:lnTo>
                  <a:pt x="68520" y="4541"/>
                </a:lnTo>
                <a:lnTo>
                  <a:pt x="59874" y="6833"/>
                </a:lnTo>
                <a:lnTo>
                  <a:pt x="42648" y="11920"/>
                </a:lnTo>
                <a:lnTo>
                  <a:pt x="30547" y="17355"/>
                </a:lnTo>
                <a:lnTo>
                  <a:pt x="21041" y="22946"/>
                </a:lnTo>
                <a:lnTo>
                  <a:pt x="10466" y="28606"/>
                </a:lnTo>
                <a:lnTo>
                  <a:pt x="6885" y="32401"/>
                </a:lnTo>
                <a:lnTo>
                  <a:pt x="4496" y="36836"/>
                </a:lnTo>
                <a:lnTo>
                  <a:pt x="1135" y="49640"/>
                </a:lnTo>
                <a:lnTo>
                  <a:pt x="0" y="62500"/>
                </a:lnTo>
                <a:lnTo>
                  <a:pt x="2385" y="70950"/>
                </a:lnTo>
                <a:lnTo>
                  <a:pt x="4354" y="75871"/>
                </a:lnTo>
                <a:lnTo>
                  <a:pt x="14163" y="88958"/>
                </a:lnTo>
                <a:lnTo>
                  <a:pt x="20778" y="96449"/>
                </a:lnTo>
                <a:lnTo>
                  <a:pt x="28046" y="103347"/>
                </a:lnTo>
                <a:lnTo>
                  <a:pt x="35750" y="109851"/>
                </a:lnTo>
                <a:lnTo>
                  <a:pt x="77746" y="143079"/>
                </a:lnTo>
                <a:lnTo>
                  <a:pt x="89837" y="151579"/>
                </a:lnTo>
                <a:lnTo>
                  <a:pt x="101709" y="159151"/>
                </a:lnTo>
                <a:lnTo>
                  <a:pt x="113432" y="166104"/>
                </a:lnTo>
                <a:lnTo>
                  <a:pt x="134079" y="178909"/>
                </a:lnTo>
                <a:lnTo>
                  <a:pt x="143585" y="184991"/>
                </a:lnTo>
                <a:lnTo>
                  <a:pt x="153733" y="190950"/>
                </a:lnTo>
                <a:lnTo>
                  <a:pt x="164308" y="196828"/>
                </a:lnTo>
                <a:lnTo>
                  <a:pt x="240512" y="238153"/>
                </a:lnTo>
                <a:lnTo>
                  <a:pt x="263118" y="252109"/>
                </a:lnTo>
                <a:lnTo>
                  <a:pt x="283904" y="266176"/>
                </a:lnTo>
                <a:lnTo>
                  <a:pt x="303476" y="280316"/>
                </a:lnTo>
                <a:lnTo>
                  <a:pt x="318429" y="291648"/>
                </a:lnTo>
                <a:lnTo>
                  <a:pt x="330303" y="301108"/>
                </a:lnTo>
                <a:lnTo>
                  <a:pt x="340124" y="309319"/>
                </a:lnTo>
                <a:lnTo>
                  <a:pt x="349529" y="316698"/>
                </a:lnTo>
                <a:lnTo>
                  <a:pt x="358656" y="323523"/>
                </a:lnTo>
                <a:lnTo>
                  <a:pt x="367598" y="329977"/>
                </a:lnTo>
                <a:lnTo>
                  <a:pt x="375465" y="336185"/>
                </a:lnTo>
                <a:lnTo>
                  <a:pt x="382614" y="342229"/>
                </a:lnTo>
                <a:lnTo>
                  <a:pt x="395638" y="354977"/>
                </a:lnTo>
                <a:lnTo>
                  <a:pt x="401778" y="362377"/>
                </a:lnTo>
                <a:lnTo>
                  <a:pt x="407777" y="370167"/>
                </a:lnTo>
                <a:lnTo>
                  <a:pt x="416981" y="383904"/>
                </a:lnTo>
                <a:lnTo>
                  <a:pt x="420769" y="390234"/>
                </a:lnTo>
                <a:lnTo>
                  <a:pt x="422342" y="395407"/>
                </a:lnTo>
                <a:lnTo>
                  <a:pt x="422438" y="399808"/>
                </a:lnTo>
                <a:lnTo>
                  <a:pt x="420005" y="408190"/>
                </a:lnTo>
                <a:lnTo>
                  <a:pt x="415749" y="418265"/>
                </a:lnTo>
                <a:lnTo>
                  <a:pt x="407997" y="430097"/>
                </a:lnTo>
                <a:lnTo>
                  <a:pt x="404302" y="432459"/>
                </a:lnTo>
                <a:lnTo>
                  <a:pt x="395117" y="435084"/>
                </a:lnTo>
                <a:lnTo>
                  <a:pt x="382145" y="438791"/>
                </a:lnTo>
                <a:lnTo>
                  <a:pt x="374685" y="441113"/>
                </a:lnTo>
                <a:lnTo>
                  <a:pt x="367807" y="442661"/>
                </a:lnTo>
                <a:lnTo>
                  <a:pt x="355084" y="444381"/>
                </a:lnTo>
                <a:lnTo>
                  <a:pt x="332920" y="447685"/>
                </a:lnTo>
                <a:lnTo>
                  <a:pt x="319009" y="449900"/>
                </a:lnTo>
                <a:lnTo>
                  <a:pt x="306876" y="450424"/>
                </a:lnTo>
                <a:lnTo>
                  <a:pt x="295931" y="449820"/>
                </a:lnTo>
                <a:lnTo>
                  <a:pt x="270435" y="446610"/>
                </a:lnTo>
                <a:lnTo>
                  <a:pt x="230528" y="442009"/>
                </a:lnTo>
                <a:lnTo>
                  <a:pt x="211694" y="439448"/>
                </a:lnTo>
                <a:lnTo>
                  <a:pt x="178068" y="434063"/>
                </a:lnTo>
                <a:lnTo>
                  <a:pt x="132363" y="425676"/>
                </a:lnTo>
                <a:lnTo>
                  <a:pt x="121486" y="422844"/>
                </a:lnTo>
                <a:lnTo>
                  <a:pt x="113282" y="420004"/>
                </a:lnTo>
                <a:lnTo>
                  <a:pt x="101627" y="414309"/>
                </a:lnTo>
                <a:lnTo>
                  <a:pt x="89711" y="405747"/>
                </a:lnTo>
                <a:lnTo>
                  <a:pt x="83214" y="400035"/>
                </a:lnTo>
                <a:lnTo>
                  <a:pt x="81100" y="397178"/>
                </a:lnTo>
                <a:lnTo>
                  <a:pt x="78752" y="391463"/>
                </a:lnTo>
                <a:lnTo>
                  <a:pt x="77430" y="382892"/>
                </a:lnTo>
                <a:lnTo>
                  <a:pt x="77038" y="374319"/>
                </a:lnTo>
                <a:lnTo>
                  <a:pt x="79486" y="366064"/>
                </a:lnTo>
                <a:lnTo>
                  <a:pt x="81473" y="361196"/>
                </a:lnTo>
                <a:lnTo>
                  <a:pt x="88760" y="350706"/>
                </a:lnTo>
                <a:lnTo>
                  <a:pt x="99301" y="338742"/>
                </a:lnTo>
                <a:lnTo>
                  <a:pt x="113511" y="323900"/>
                </a:lnTo>
                <a:lnTo>
                  <a:pt x="124272" y="310318"/>
                </a:lnTo>
                <a:lnTo>
                  <a:pt x="132229" y="298884"/>
                </a:lnTo>
                <a:lnTo>
                  <a:pt x="138941" y="290627"/>
                </a:lnTo>
                <a:lnTo>
                  <a:pt x="147639" y="283783"/>
                </a:lnTo>
                <a:lnTo>
                  <a:pt x="152625" y="280624"/>
                </a:lnTo>
                <a:lnTo>
                  <a:pt x="163246" y="269495"/>
                </a:lnTo>
                <a:lnTo>
                  <a:pt x="174316" y="255976"/>
                </a:lnTo>
                <a:lnTo>
                  <a:pt x="185586" y="243617"/>
                </a:lnTo>
                <a:lnTo>
                  <a:pt x="198090" y="230500"/>
                </a:lnTo>
                <a:lnTo>
                  <a:pt x="204725" y="221182"/>
                </a:lnTo>
                <a:lnTo>
                  <a:pt x="213815" y="207766"/>
                </a:lnTo>
                <a:lnTo>
                  <a:pt x="225420" y="194699"/>
                </a:lnTo>
                <a:lnTo>
                  <a:pt x="234023" y="185843"/>
                </a:lnTo>
                <a:lnTo>
                  <a:pt x="251706" y="168085"/>
                </a:lnTo>
                <a:lnTo>
                  <a:pt x="261892" y="155342"/>
                </a:lnTo>
                <a:lnTo>
                  <a:pt x="265941" y="149277"/>
                </a:lnTo>
                <a:lnTo>
                  <a:pt x="269593" y="141424"/>
                </a:lnTo>
                <a:lnTo>
                  <a:pt x="272981" y="132378"/>
                </a:lnTo>
                <a:lnTo>
                  <a:pt x="276192" y="122537"/>
                </a:lnTo>
                <a:lnTo>
                  <a:pt x="279759" y="109064"/>
                </a:lnTo>
                <a:lnTo>
                  <a:pt x="281768" y="96123"/>
                </a:lnTo>
                <a:lnTo>
                  <a:pt x="282362" y="83716"/>
                </a:lnTo>
                <a:lnTo>
                  <a:pt x="282563" y="71559"/>
                </a:lnTo>
                <a:lnTo>
                  <a:pt x="281628" y="69609"/>
                </a:lnTo>
                <a:lnTo>
                  <a:pt x="273281" y="59636"/>
                </a:lnTo>
                <a:lnTo>
                  <a:pt x="270677" y="56897"/>
                </a:lnTo>
                <a:lnTo>
                  <a:pt x="267988" y="55072"/>
                </a:lnTo>
                <a:lnTo>
                  <a:pt x="256895" y="514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86"/>
          <p:cNvSpPr/>
          <p:nvPr/>
        </p:nvSpPr>
        <p:spPr>
          <a:xfrm>
            <a:off x="3174682" y="3660457"/>
            <a:ext cx="574358" cy="411481"/>
          </a:xfrm>
          <a:custGeom>
            <a:avLst/>
            <a:gdLst/>
            <a:ahLst/>
            <a:cxnLst/>
            <a:rect l="0" t="0" r="0" b="0"/>
            <a:pathLst>
              <a:path w="574358" h="411481">
                <a:moveTo>
                  <a:pt x="0" y="411480"/>
                </a:moveTo>
                <a:lnTo>
                  <a:pt x="13652" y="402378"/>
                </a:lnTo>
                <a:lnTo>
                  <a:pt x="31244" y="392167"/>
                </a:lnTo>
                <a:lnTo>
                  <a:pt x="40239" y="383529"/>
                </a:lnTo>
                <a:lnTo>
                  <a:pt x="43971" y="378559"/>
                </a:lnTo>
                <a:lnTo>
                  <a:pt x="58278" y="367956"/>
                </a:lnTo>
                <a:lnTo>
                  <a:pt x="67427" y="362461"/>
                </a:lnTo>
                <a:lnTo>
                  <a:pt x="92832" y="346197"/>
                </a:lnTo>
                <a:lnTo>
                  <a:pt x="107608" y="336525"/>
                </a:lnTo>
                <a:lnTo>
                  <a:pt x="119364" y="329125"/>
                </a:lnTo>
                <a:lnTo>
                  <a:pt x="129106" y="323239"/>
                </a:lnTo>
                <a:lnTo>
                  <a:pt x="137506" y="318363"/>
                </a:lnTo>
                <a:lnTo>
                  <a:pt x="149773" y="310349"/>
                </a:lnTo>
                <a:lnTo>
                  <a:pt x="181183" y="288746"/>
                </a:lnTo>
                <a:lnTo>
                  <a:pt x="194131" y="279175"/>
                </a:lnTo>
                <a:lnTo>
                  <a:pt x="204668" y="270889"/>
                </a:lnTo>
                <a:lnTo>
                  <a:pt x="213598" y="263460"/>
                </a:lnTo>
                <a:lnTo>
                  <a:pt x="222409" y="256603"/>
                </a:lnTo>
                <a:lnTo>
                  <a:pt x="250366" y="235945"/>
                </a:lnTo>
                <a:lnTo>
                  <a:pt x="274786" y="216942"/>
                </a:lnTo>
                <a:lnTo>
                  <a:pt x="287966" y="207493"/>
                </a:lnTo>
                <a:lnTo>
                  <a:pt x="301515" y="198336"/>
                </a:lnTo>
                <a:lnTo>
                  <a:pt x="315310" y="189374"/>
                </a:lnTo>
                <a:lnTo>
                  <a:pt x="326412" y="181494"/>
                </a:lnTo>
                <a:lnTo>
                  <a:pt x="335718" y="174336"/>
                </a:lnTo>
                <a:lnTo>
                  <a:pt x="343827" y="167659"/>
                </a:lnTo>
                <a:lnTo>
                  <a:pt x="354948" y="159398"/>
                </a:lnTo>
                <a:lnTo>
                  <a:pt x="382545" y="140059"/>
                </a:lnTo>
                <a:lnTo>
                  <a:pt x="394095" y="132425"/>
                </a:lnTo>
                <a:lnTo>
                  <a:pt x="412008" y="121403"/>
                </a:lnTo>
                <a:lnTo>
                  <a:pt x="423263" y="113320"/>
                </a:lnTo>
                <a:lnTo>
                  <a:pt x="436480" y="103170"/>
                </a:lnTo>
                <a:lnTo>
                  <a:pt x="477307" y="71209"/>
                </a:lnTo>
                <a:lnTo>
                  <a:pt x="489655" y="61760"/>
                </a:lnTo>
                <a:lnTo>
                  <a:pt x="499792" y="54508"/>
                </a:lnTo>
                <a:lnTo>
                  <a:pt x="522207" y="39752"/>
                </a:lnTo>
                <a:lnTo>
                  <a:pt x="537210" y="27441"/>
                </a:lnTo>
                <a:lnTo>
                  <a:pt x="543878" y="21152"/>
                </a:lnTo>
                <a:lnTo>
                  <a:pt x="5743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87"/>
          <p:cNvSpPr/>
          <p:nvPr/>
        </p:nvSpPr>
        <p:spPr>
          <a:xfrm>
            <a:off x="3423284" y="3960495"/>
            <a:ext cx="111444" cy="402908"/>
          </a:xfrm>
          <a:custGeom>
            <a:avLst/>
            <a:gdLst/>
            <a:ahLst/>
            <a:cxnLst/>
            <a:rect l="0" t="0" r="0" b="0"/>
            <a:pathLst>
              <a:path w="111444" h="402908">
                <a:moveTo>
                  <a:pt x="111443" y="0"/>
                </a:moveTo>
                <a:lnTo>
                  <a:pt x="111443" y="13652"/>
                </a:lnTo>
                <a:lnTo>
                  <a:pt x="107633" y="25294"/>
                </a:lnTo>
                <a:lnTo>
                  <a:pt x="101283" y="40675"/>
                </a:lnTo>
                <a:lnTo>
                  <a:pt x="93240" y="58549"/>
                </a:lnTo>
                <a:lnTo>
                  <a:pt x="87878" y="72370"/>
                </a:lnTo>
                <a:lnTo>
                  <a:pt x="84303" y="83489"/>
                </a:lnTo>
                <a:lnTo>
                  <a:pt x="81919" y="92807"/>
                </a:lnTo>
                <a:lnTo>
                  <a:pt x="77473" y="105686"/>
                </a:lnTo>
                <a:lnTo>
                  <a:pt x="71651" y="120939"/>
                </a:lnTo>
                <a:lnTo>
                  <a:pt x="64913" y="137776"/>
                </a:lnTo>
                <a:lnTo>
                  <a:pt x="58515" y="155668"/>
                </a:lnTo>
                <a:lnTo>
                  <a:pt x="52345" y="174264"/>
                </a:lnTo>
                <a:lnTo>
                  <a:pt x="46327" y="193328"/>
                </a:lnTo>
                <a:lnTo>
                  <a:pt x="40410" y="218420"/>
                </a:lnTo>
                <a:lnTo>
                  <a:pt x="34560" y="247531"/>
                </a:lnTo>
                <a:lnTo>
                  <a:pt x="28755" y="279321"/>
                </a:lnTo>
                <a:lnTo>
                  <a:pt x="23933" y="302419"/>
                </a:lnTo>
                <a:lnTo>
                  <a:pt x="19765" y="319722"/>
                </a:lnTo>
                <a:lnTo>
                  <a:pt x="16035" y="333163"/>
                </a:lnTo>
                <a:lnTo>
                  <a:pt x="13547" y="344029"/>
                </a:lnTo>
                <a:lnTo>
                  <a:pt x="11889" y="353177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88"/>
          <p:cNvSpPr/>
          <p:nvPr/>
        </p:nvSpPr>
        <p:spPr>
          <a:xfrm>
            <a:off x="3570712" y="4046220"/>
            <a:ext cx="320080" cy="222277"/>
          </a:xfrm>
          <a:custGeom>
            <a:avLst/>
            <a:gdLst/>
            <a:ahLst/>
            <a:cxnLst/>
            <a:rect l="0" t="0" r="0" b="0"/>
            <a:pathLst>
              <a:path w="320080" h="222277">
                <a:moveTo>
                  <a:pt x="92602" y="0"/>
                </a:moveTo>
                <a:lnTo>
                  <a:pt x="78950" y="4550"/>
                </a:lnTo>
                <a:lnTo>
                  <a:pt x="73023" y="6843"/>
                </a:lnTo>
                <a:lnTo>
                  <a:pt x="67167" y="9325"/>
                </a:lnTo>
                <a:lnTo>
                  <a:pt x="61358" y="11931"/>
                </a:lnTo>
                <a:lnTo>
                  <a:pt x="52364" y="17368"/>
                </a:lnTo>
                <a:lnTo>
                  <a:pt x="45191" y="22959"/>
                </a:lnTo>
                <a:lnTo>
                  <a:pt x="38828" y="28619"/>
                </a:lnTo>
                <a:lnTo>
                  <a:pt x="35798" y="32414"/>
                </a:lnTo>
                <a:lnTo>
                  <a:pt x="32825" y="36849"/>
                </a:lnTo>
                <a:lnTo>
                  <a:pt x="29891" y="41711"/>
                </a:lnTo>
                <a:lnTo>
                  <a:pt x="26982" y="46857"/>
                </a:lnTo>
                <a:lnTo>
                  <a:pt x="21211" y="57655"/>
                </a:lnTo>
                <a:lnTo>
                  <a:pt x="12606" y="74444"/>
                </a:lnTo>
                <a:lnTo>
                  <a:pt x="9744" y="79157"/>
                </a:lnTo>
                <a:lnTo>
                  <a:pt x="6884" y="83251"/>
                </a:lnTo>
                <a:lnTo>
                  <a:pt x="4024" y="86933"/>
                </a:lnTo>
                <a:lnTo>
                  <a:pt x="2118" y="91293"/>
                </a:lnTo>
                <a:lnTo>
                  <a:pt x="847" y="96104"/>
                </a:lnTo>
                <a:lnTo>
                  <a:pt x="0" y="101217"/>
                </a:lnTo>
                <a:lnTo>
                  <a:pt x="387" y="108435"/>
                </a:lnTo>
                <a:lnTo>
                  <a:pt x="1598" y="117058"/>
                </a:lnTo>
                <a:lnTo>
                  <a:pt x="3358" y="126616"/>
                </a:lnTo>
                <a:lnTo>
                  <a:pt x="7388" y="135846"/>
                </a:lnTo>
                <a:lnTo>
                  <a:pt x="12933" y="144856"/>
                </a:lnTo>
                <a:lnTo>
                  <a:pt x="19487" y="153720"/>
                </a:lnTo>
                <a:lnTo>
                  <a:pt x="24809" y="160583"/>
                </a:lnTo>
                <a:lnTo>
                  <a:pt x="29309" y="166110"/>
                </a:lnTo>
                <a:lnTo>
                  <a:pt x="33262" y="170747"/>
                </a:lnTo>
                <a:lnTo>
                  <a:pt x="37802" y="174791"/>
                </a:lnTo>
                <a:lnTo>
                  <a:pt x="42734" y="178440"/>
                </a:lnTo>
                <a:lnTo>
                  <a:pt x="47927" y="181825"/>
                </a:lnTo>
                <a:lnTo>
                  <a:pt x="54246" y="185034"/>
                </a:lnTo>
                <a:lnTo>
                  <a:pt x="61317" y="188126"/>
                </a:lnTo>
                <a:lnTo>
                  <a:pt x="102298" y="204483"/>
                </a:lnTo>
                <a:lnTo>
                  <a:pt x="116211" y="208712"/>
                </a:lnTo>
                <a:lnTo>
                  <a:pt x="131202" y="212484"/>
                </a:lnTo>
                <a:lnTo>
                  <a:pt x="146910" y="215951"/>
                </a:lnTo>
                <a:lnTo>
                  <a:pt x="159288" y="218262"/>
                </a:lnTo>
                <a:lnTo>
                  <a:pt x="169444" y="219803"/>
                </a:lnTo>
                <a:lnTo>
                  <a:pt x="178120" y="220830"/>
                </a:lnTo>
                <a:lnTo>
                  <a:pt x="186762" y="221515"/>
                </a:lnTo>
                <a:lnTo>
                  <a:pt x="195380" y="221972"/>
                </a:lnTo>
                <a:lnTo>
                  <a:pt x="203984" y="222276"/>
                </a:lnTo>
                <a:lnTo>
                  <a:pt x="211624" y="221526"/>
                </a:lnTo>
                <a:lnTo>
                  <a:pt x="218622" y="220074"/>
                </a:lnTo>
                <a:lnTo>
                  <a:pt x="225194" y="218153"/>
                </a:lnTo>
                <a:lnTo>
                  <a:pt x="233384" y="214968"/>
                </a:lnTo>
                <a:lnTo>
                  <a:pt x="242654" y="210939"/>
                </a:lnTo>
                <a:lnTo>
                  <a:pt x="268825" y="198708"/>
                </a:lnTo>
                <a:lnTo>
                  <a:pt x="275807" y="195337"/>
                </a:lnTo>
                <a:lnTo>
                  <a:pt x="281414" y="191184"/>
                </a:lnTo>
                <a:lnTo>
                  <a:pt x="286104" y="186511"/>
                </a:lnTo>
                <a:lnTo>
                  <a:pt x="290184" y="181490"/>
                </a:lnTo>
                <a:lnTo>
                  <a:pt x="293856" y="177191"/>
                </a:lnTo>
                <a:lnTo>
                  <a:pt x="297256" y="173372"/>
                </a:lnTo>
                <a:lnTo>
                  <a:pt x="303575" y="166589"/>
                </a:lnTo>
                <a:lnTo>
                  <a:pt x="309558" y="160399"/>
                </a:lnTo>
                <a:lnTo>
                  <a:pt x="311535" y="156463"/>
                </a:lnTo>
                <a:lnTo>
                  <a:pt x="312852" y="151933"/>
                </a:lnTo>
                <a:lnTo>
                  <a:pt x="313731" y="147009"/>
                </a:lnTo>
                <a:lnTo>
                  <a:pt x="315269" y="140868"/>
                </a:lnTo>
                <a:lnTo>
                  <a:pt x="317247" y="133917"/>
                </a:lnTo>
                <a:lnTo>
                  <a:pt x="319518" y="126425"/>
                </a:lnTo>
                <a:lnTo>
                  <a:pt x="320079" y="117621"/>
                </a:lnTo>
                <a:lnTo>
                  <a:pt x="319501" y="107941"/>
                </a:lnTo>
                <a:lnTo>
                  <a:pt x="318163" y="97678"/>
                </a:lnTo>
                <a:lnTo>
                  <a:pt x="315367" y="87979"/>
                </a:lnTo>
                <a:lnTo>
                  <a:pt x="311597" y="78655"/>
                </a:lnTo>
                <a:lnTo>
                  <a:pt x="307179" y="69581"/>
                </a:lnTo>
                <a:lnTo>
                  <a:pt x="302328" y="61628"/>
                </a:lnTo>
                <a:lnTo>
                  <a:pt x="297190" y="54420"/>
                </a:lnTo>
                <a:lnTo>
                  <a:pt x="291859" y="47710"/>
                </a:lnTo>
                <a:lnTo>
                  <a:pt x="286400" y="42284"/>
                </a:lnTo>
                <a:lnTo>
                  <a:pt x="280856" y="37714"/>
                </a:lnTo>
                <a:lnTo>
                  <a:pt x="275255" y="33715"/>
                </a:lnTo>
                <a:lnTo>
                  <a:pt x="269616" y="30097"/>
                </a:lnTo>
                <a:lnTo>
                  <a:pt x="263951" y="26732"/>
                </a:lnTo>
                <a:lnTo>
                  <a:pt x="258270" y="23536"/>
                </a:lnTo>
                <a:lnTo>
                  <a:pt x="252578" y="21406"/>
                </a:lnTo>
                <a:lnTo>
                  <a:pt x="246878" y="19986"/>
                </a:lnTo>
                <a:lnTo>
                  <a:pt x="241172" y="19038"/>
                </a:lnTo>
                <a:lnTo>
                  <a:pt x="210389" y="13155"/>
                </a:lnTo>
                <a:lnTo>
                  <a:pt x="199702" y="11628"/>
                </a:lnTo>
                <a:lnTo>
                  <a:pt x="189720" y="10609"/>
                </a:lnTo>
                <a:lnTo>
                  <a:pt x="180207" y="9930"/>
                </a:lnTo>
                <a:lnTo>
                  <a:pt x="169103" y="9478"/>
                </a:lnTo>
                <a:lnTo>
                  <a:pt x="131674" y="8841"/>
                </a:lnTo>
                <a:lnTo>
                  <a:pt x="86950" y="8625"/>
                </a:lnTo>
                <a:lnTo>
                  <a:pt x="4974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89"/>
          <p:cNvSpPr/>
          <p:nvPr/>
        </p:nvSpPr>
        <p:spPr>
          <a:xfrm>
            <a:off x="4375821" y="3343275"/>
            <a:ext cx="290477" cy="248448"/>
          </a:xfrm>
          <a:custGeom>
            <a:avLst/>
            <a:gdLst/>
            <a:ahLst/>
            <a:cxnLst/>
            <a:rect l="0" t="0" r="0" b="0"/>
            <a:pathLst>
              <a:path w="290477" h="248448">
                <a:moveTo>
                  <a:pt x="119026" y="0"/>
                </a:moveTo>
                <a:lnTo>
                  <a:pt x="126407" y="7380"/>
                </a:lnTo>
                <a:lnTo>
                  <a:pt x="125851" y="8730"/>
                </a:lnTo>
                <a:lnTo>
                  <a:pt x="120519" y="16133"/>
                </a:lnTo>
                <a:lnTo>
                  <a:pt x="118117" y="20280"/>
                </a:lnTo>
                <a:lnTo>
                  <a:pt x="115562" y="24950"/>
                </a:lnTo>
                <a:lnTo>
                  <a:pt x="111955" y="29968"/>
                </a:lnTo>
                <a:lnTo>
                  <a:pt x="107644" y="35219"/>
                </a:lnTo>
                <a:lnTo>
                  <a:pt x="98727" y="45180"/>
                </a:lnTo>
                <a:lnTo>
                  <a:pt x="91589" y="52782"/>
                </a:lnTo>
                <a:lnTo>
                  <a:pt x="77664" y="66968"/>
                </a:lnTo>
                <a:lnTo>
                  <a:pt x="69544" y="77983"/>
                </a:lnTo>
                <a:lnTo>
                  <a:pt x="59369" y="92946"/>
                </a:lnTo>
                <a:lnTo>
                  <a:pt x="47822" y="110541"/>
                </a:lnTo>
                <a:lnTo>
                  <a:pt x="39171" y="123224"/>
                </a:lnTo>
                <a:lnTo>
                  <a:pt x="32452" y="132632"/>
                </a:lnTo>
                <a:lnTo>
                  <a:pt x="27020" y="139856"/>
                </a:lnTo>
                <a:lnTo>
                  <a:pt x="21494" y="148482"/>
                </a:lnTo>
                <a:lnTo>
                  <a:pt x="15904" y="158043"/>
                </a:lnTo>
                <a:lnTo>
                  <a:pt x="10273" y="168227"/>
                </a:lnTo>
                <a:lnTo>
                  <a:pt x="6519" y="175969"/>
                </a:lnTo>
                <a:lnTo>
                  <a:pt x="4017" y="182082"/>
                </a:lnTo>
                <a:lnTo>
                  <a:pt x="2348" y="187111"/>
                </a:lnTo>
                <a:lnTo>
                  <a:pt x="1236" y="193320"/>
                </a:lnTo>
                <a:lnTo>
                  <a:pt x="494" y="200318"/>
                </a:lnTo>
                <a:lnTo>
                  <a:pt x="0" y="207840"/>
                </a:lnTo>
                <a:lnTo>
                  <a:pt x="1575" y="213807"/>
                </a:lnTo>
                <a:lnTo>
                  <a:pt x="4531" y="218738"/>
                </a:lnTo>
                <a:lnTo>
                  <a:pt x="11942" y="226757"/>
                </a:lnTo>
                <a:lnTo>
                  <a:pt x="18411" y="233496"/>
                </a:lnTo>
                <a:lnTo>
                  <a:pt x="27000" y="239665"/>
                </a:lnTo>
                <a:lnTo>
                  <a:pt x="31958" y="242644"/>
                </a:lnTo>
                <a:lnTo>
                  <a:pt x="37168" y="244630"/>
                </a:lnTo>
                <a:lnTo>
                  <a:pt x="42547" y="245954"/>
                </a:lnTo>
                <a:lnTo>
                  <a:pt x="48037" y="246837"/>
                </a:lnTo>
                <a:lnTo>
                  <a:pt x="55508" y="247425"/>
                </a:lnTo>
                <a:lnTo>
                  <a:pt x="64298" y="247817"/>
                </a:lnTo>
                <a:lnTo>
                  <a:pt x="89793" y="248370"/>
                </a:lnTo>
                <a:lnTo>
                  <a:pt x="96680" y="248447"/>
                </a:lnTo>
                <a:lnTo>
                  <a:pt x="106033" y="247546"/>
                </a:lnTo>
                <a:lnTo>
                  <a:pt x="117032" y="245993"/>
                </a:lnTo>
                <a:lnTo>
                  <a:pt x="129126" y="244005"/>
                </a:lnTo>
                <a:lnTo>
                  <a:pt x="191657" y="232106"/>
                </a:lnTo>
                <a:lnTo>
                  <a:pt x="210309" y="228080"/>
                </a:lnTo>
                <a:lnTo>
                  <a:pt x="225602" y="224443"/>
                </a:lnTo>
                <a:lnTo>
                  <a:pt x="238654" y="221066"/>
                </a:lnTo>
                <a:lnTo>
                  <a:pt x="260776" y="214774"/>
                </a:lnTo>
                <a:lnTo>
                  <a:pt x="290476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90"/>
          <p:cNvSpPr/>
          <p:nvPr/>
        </p:nvSpPr>
        <p:spPr>
          <a:xfrm>
            <a:off x="4666297" y="3420427"/>
            <a:ext cx="13445" cy="334328"/>
          </a:xfrm>
          <a:custGeom>
            <a:avLst/>
            <a:gdLst/>
            <a:ahLst/>
            <a:cxnLst/>
            <a:rect l="0" t="0" r="0" b="0"/>
            <a:pathLst>
              <a:path w="13445" h="334328">
                <a:moveTo>
                  <a:pt x="8573" y="0"/>
                </a:moveTo>
                <a:lnTo>
                  <a:pt x="8573" y="9102"/>
                </a:lnTo>
                <a:lnTo>
                  <a:pt x="7620" y="14640"/>
                </a:lnTo>
                <a:lnTo>
                  <a:pt x="6033" y="21190"/>
                </a:lnTo>
                <a:lnTo>
                  <a:pt x="4022" y="28414"/>
                </a:lnTo>
                <a:lnTo>
                  <a:pt x="2681" y="37041"/>
                </a:lnTo>
                <a:lnTo>
                  <a:pt x="1787" y="46601"/>
                </a:lnTo>
                <a:lnTo>
                  <a:pt x="1191" y="56785"/>
                </a:lnTo>
                <a:lnTo>
                  <a:pt x="530" y="88420"/>
                </a:lnTo>
                <a:lnTo>
                  <a:pt x="353" y="107524"/>
                </a:lnTo>
                <a:lnTo>
                  <a:pt x="1188" y="125975"/>
                </a:lnTo>
                <a:lnTo>
                  <a:pt x="2697" y="143991"/>
                </a:lnTo>
                <a:lnTo>
                  <a:pt x="4656" y="161717"/>
                </a:lnTo>
                <a:lnTo>
                  <a:pt x="5961" y="176391"/>
                </a:lnTo>
                <a:lnTo>
                  <a:pt x="6832" y="189032"/>
                </a:lnTo>
                <a:lnTo>
                  <a:pt x="7412" y="200316"/>
                </a:lnTo>
                <a:lnTo>
                  <a:pt x="8057" y="223014"/>
                </a:lnTo>
                <a:lnTo>
                  <a:pt x="8229" y="234401"/>
                </a:lnTo>
                <a:lnTo>
                  <a:pt x="9295" y="242945"/>
                </a:lnTo>
                <a:lnTo>
                  <a:pt x="10960" y="249593"/>
                </a:lnTo>
                <a:lnTo>
                  <a:pt x="13022" y="254978"/>
                </a:lnTo>
                <a:lnTo>
                  <a:pt x="13444" y="260473"/>
                </a:lnTo>
                <a:lnTo>
                  <a:pt x="12772" y="266041"/>
                </a:lnTo>
                <a:lnTo>
                  <a:pt x="11372" y="271658"/>
                </a:lnTo>
                <a:lnTo>
                  <a:pt x="10439" y="277308"/>
                </a:lnTo>
                <a:lnTo>
                  <a:pt x="9817" y="282980"/>
                </a:lnTo>
                <a:lnTo>
                  <a:pt x="9402" y="288665"/>
                </a:lnTo>
                <a:lnTo>
                  <a:pt x="8173" y="294361"/>
                </a:lnTo>
                <a:lnTo>
                  <a:pt x="6401" y="300064"/>
                </a:lnTo>
                <a:lnTo>
                  <a:pt x="1264" y="313801"/>
                </a:lnTo>
                <a:lnTo>
                  <a:pt x="843" y="316833"/>
                </a:lnTo>
                <a:lnTo>
                  <a:pt x="562" y="320760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91"/>
          <p:cNvSpPr/>
          <p:nvPr/>
        </p:nvSpPr>
        <p:spPr>
          <a:xfrm>
            <a:off x="4563427" y="3754754"/>
            <a:ext cx="497206" cy="197169"/>
          </a:xfrm>
          <a:custGeom>
            <a:avLst/>
            <a:gdLst/>
            <a:ahLst/>
            <a:cxnLst/>
            <a:rect l="0" t="0" r="0" b="0"/>
            <a:pathLst>
              <a:path w="497206" h="197169">
                <a:moveTo>
                  <a:pt x="0" y="197168"/>
                </a:moveTo>
                <a:lnTo>
                  <a:pt x="4551" y="192617"/>
                </a:lnTo>
                <a:lnTo>
                  <a:pt x="6844" y="191277"/>
                </a:lnTo>
                <a:lnTo>
                  <a:pt x="11932" y="189787"/>
                </a:lnTo>
                <a:lnTo>
                  <a:pt x="23911" y="187878"/>
                </a:lnTo>
                <a:lnTo>
                  <a:pt x="38306" y="181821"/>
                </a:lnTo>
                <a:lnTo>
                  <a:pt x="49092" y="176695"/>
                </a:lnTo>
                <a:lnTo>
                  <a:pt x="60236" y="173782"/>
                </a:lnTo>
                <a:lnTo>
                  <a:pt x="71539" y="171534"/>
                </a:lnTo>
                <a:lnTo>
                  <a:pt x="82913" y="167360"/>
                </a:lnTo>
                <a:lnTo>
                  <a:pt x="94318" y="164870"/>
                </a:lnTo>
                <a:lnTo>
                  <a:pt x="105736" y="162811"/>
                </a:lnTo>
                <a:lnTo>
                  <a:pt x="117161" y="158721"/>
                </a:lnTo>
                <a:lnTo>
                  <a:pt x="125733" y="154392"/>
                </a:lnTo>
                <a:lnTo>
                  <a:pt x="136209" y="148648"/>
                </a:lnTo>
                <a:lnTo>
                  <a:pt x="147956" y="141961"/>
                </a:lnTo>
                <a:lnTo>
                  <a:pt x="158645" y="136551"/>
                </a:lnTo>
                <a:lnTo>
                  <a:pt x="168628" y="131992"/>
                </a:lnTo>
                <a:lnTo>
                  <a:pt x="178142" y="128000"/>
                </a:lnTo>
                <a:lnTo>
                  <a:pt x="187341" y="124386"/>
                </a:lnTo>
                <a:lnTo>
                  <a:pt x="205183" y="117830"/>
                </a:lnTo>
                <a:lnTo>
                  <a:pt x="214893" y="113796"/>
                </a:lnTo>
                <a:lnTo>
                  <a:pt x="225177" y="109202"/>
                </a:lnTo>
                <a:lnTo>
                  <a:pt x="235843" y="104234"/>
                </a:lnTo>
                <a:lnTo>
                  <a:pt x="245812" y="99970"/>
                </a:lnTo>
                <a:lnTo>
                  <a:pt x="255314" y="96174"/>
                </a:lnTo>
                <a:lnTo>
                  <a:pt x="264507" y="92691"/>
                </a:lnTo>
                <a:lnTo>
                  <a:pt x="274445" y="88464"/>
                </a:lnTo>
                <a:lnTo>
                  <a:pt x="342658" y="57923"/>
                </a:lnTo>
                <a:lnTo>
                  <a:pt x="398814" y="33673"/>
                </a:lnTo>
                <a:lnTo>
                  <a:pt x="415419" y="27211"/>
                </a:lnTo>
                <a:lnTo>
                  <a:pt x="430298" y="21951"/>
                </a:lnTo>
                <a:lnTo>
                  <a:pt x="444028" y="17492"/>
                </a:lnTo>
                <a:lnTo>
                  <a:pt x="455086" y="14519"/>
                </a:lnTo>
                <a:lnTo>
                  <a:pt x="464363" y="12537"/>
                </a:lnTo>
                <a:lnTo>
                  <a:pt x="478798" y="9382"/>
                </a:lnTo>
                <a:lnTo>
                  <a:pt x="483981" y="7208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92"/>
          <p:cNvSpPr/>
          <p:nvPr/>
        </p:nvSpPr>
        <p:spPr>
          <a:xfrm>
            <a:off x="4863465" y="3901719"/>
            <a:ext cx="222532" cy="427394"/>
          </a:xfrm>
          <a:custGeom>
            <a:avLst/>
            <a:gdLst/>
            <a:ahLst/>
            <a:cxnLst/>
            <a:rect l="0" t="0" r="0" b="0"/>
            <a:pathLst>
              <a:path w="222532" h="427394">
                <a:moveTo>
                  <a:pt x="214312" y="24485"/>
                </a:moveTo>
                <a:lnTo>
                  <a:pt x="218863" y="19935"/>
                </a:lnTo>
                <a:lnTo>
                  <a:pt x="220204" y="17642"/>
                </a:lnTo>
                <a:lnTo>
                  <a:pt x="222531" y="8885"/>
                </a:lnTo>
                <a:lnTo>
                  <a:pt x="221697" y="8371"/>
                </a:lnTo>
                <a:lnTo>
                  <a:pt x="218229" y="7798"/>
                </a:lnTo>
                <a:lnTo>
                  <a:pt x="213513" y="5004"/>
                </a:lnTo>
                <a:lnTo>
                  <a:pt x="210922" y="2925"/>
                </a:lnTo>
                <a:lnTo>
                  <a:pt x="208242" y="1540"/>
                </a:lnTo>
                <a:lnTo>
                  <a:pt x="202724" y="0"/>
                </a:lnTo>
                <a:lnTo>
                  <a:pt x="197062" y="542"/>
                </a:lnTo>
                <a:lnTo>
                  <a:pt x="189477" y="1856"/>
                </a:lnTo>
                <a:lnTo>
                  <a:pt x="180610" y="3684"/>
                </a:lnTo>
                <a:lnTo>
                  <a:pt x="172794" y="4903"/>
                </a:lnTo>
                <a:lnTo>
                  <a:pt x="165678" y="5715"/>
                </a:lnTo>
                <a:lnTo>
                  <a:pt x="159030" y="6257"/>
                </a:lnTo>
                <a:lnTo>
                  <a:pt x="152692" y="7571"/>
                </a:lnTo>
                <a:lnTo>
                  <a:pt x="146562" y="9399"/>
                </a:lnTo>
                <a:lnTo>
                  <a:pt x="140571" y="11570"/>
                </a:lnTo>
                <a:lnTo>
                  <a:pt x="134671" y="13018"/>
                </a:lnTo>
                <a:lnTo>
                  <a:pt x="128833" y="13983"/>
                </a:lnTo>
                <a:lnTo>
                  <a:pt x="123036" y="14626"/>
                </a:lnTo>
                <a:lnTo>
                  <a:pt x="115362" y="16008"/>
                </a:lnTo>
                <a:lnTo>
                  <a:pt x="106435" y="17881"/>
                </a:lnTo>
                <a:lnTo>
                  <a:pt x="96674" y="20083"/>
                </a:lnTo>
                <a:lnTo>
                  <a:pt x="88262" y="23455"/>
                </a:lnTo>
                <a:lnTo>
                  <a:pt x="80749" y="27609"/>
                </a:lnTo>
                <a:lnTo>
                  <a:pt x="73835" y="32283"/>
                </a:lnTo>
                <a:lnTo>
                  <a:pt x="68273" y="36351"/>
                </a:lnTo>
                <a:lnTo>
                  <a:pt x="63612" y="40016"/>
                </a:lnTo>
                <a:lnTo>
                  <a:pt x="59553" y="43412"/>
                </a:lnTo>
                <a:lnTo>
                  <a:pt x="54942" y="47581"/>
                </a:lnTo>
                <a:lnTo>
                  <a:pt x="44738" y="57292"/>
                </a:lnTo>
                <a:lnTo>
                  <a:pt x="32835" y="68920"/>
                </a:lnTo>
                <a:lnTo>
                  <a:pt x="30462" y="73158"/>
                </a:lnTo>
                <a:lnTo>
                  <a:pt x="27826" y="82948"/>
                </a:lnTo>
                <a:lnTo>
                  <a:pt x="26342" y="94619"/>
                </a:lnTo>
                <a:lnTo>
                  <a:pt x="27086" y="97911"/>
                </a:lnTo>
                <a:lnTo>
                  <a:pt x="30453" y="104109"/>
                </a:lnTo>
                <a:lnTo>
                  <a:pt x="32684" y="106143"/>
                </a:lnTo>
                <a:lnTo>
                  <a:pt x="35125" y="107499"/>
                </a:lnTo>
                <a:lnTo>
                  <a:pt x="37704" y="108403"/>
                </a:lnTo>
                <a:lnTo>
                  <a:pt x="42281" y="110910"/>
                </a:lnTo>
                <a:lnTo>
                  <a:pt x="48189" y="114487"/>
                </a:lnTo>
                <a:lnTo>
                  <a:pt x="54986" y="118777"/>
                </a:lnTo>
                <a:lnTo>
                  <a:pt x="61422" y="121636"/>
                </a:lnTo>
                <a:lnTo>
                  <a:pt x="67618" y="123543"/>
                </a:lnTo>
                <a:lnTo>
                  <a:pt x="73654" y="124814"/>
                </a:lnTo>
                <a:lnTo>
                  <a:pt x="78630" y="126614"/>
                </a:lnTo>
                <a:lnTo>
                  <a:pt x="82900" y="128766"/>
                </a:lnTo>
                <a:lnTo>
                  <a:pt x="86699" y="131153"/>
                </a:lnTo>
                <a:lnTo>
                  <a:pt x="93994" y="134650"/>
                </a:lnTo>
                <a:lnTo>
                  <a:pt x="103620" y="138886"/>
                </a:lnTo>
                <a:lnTo>
                  <a:pt x="114800" y="143615"/>
                </a:lnTo>
                <a:lnTo>
                  <a:pt x="122253" y="147720"/>
                </a:lnTo>
                <a:lnTo>
                  <a:pt x="127222" y="151409"/>
                </a:lnTo>
                <a:lnTo>
                  <a:pt x="153400" y="177827"/>
                </a:lnTo>
                <a:lnTo>
                  <a:pt x="160369" y="185768"/>
                </a:lnTo>
                <a:lnTo>
                  <a:pt x="165968" y="192967"/>
                </a:lnTo>
                <a:lnTo>
                  <a:pt x="170652" y="199672"/>
                </a:lnTo>
                <a:lnTo>
                  <a:pt x="175858" y="212201"/>
                </a:lnTo>
                <a:lnTo>
                  <a:pt x="177246" y="218209"/>
                </a:lnTo>
                <a:lnTo>
                  <a:pt x="178171" y="226025"/>
                </a:lnTo>
                <a:lnTo>
                  <a:pt x="178788" y="235045"/>
                </a:lnTo>
                <a:lnTo>
                  <a:pt x="179200" y="244868"/>
                </a:lnTo>
                <a:lnTo>
                  <a:pt x="178521" y="255228"/>
                </a:lnTo>
                <a:lnTo>
                  <a:pt x="177116" y="265944"/>
                </a:lnTo>
                <a:lnTo>
                  <a:pt x="175228" y="276898"/>
                </a:lnTo>
                <a:lnTo>
                  <a:pt x="173015" y="286105"/>
                </a:lnTo>
                <a:lnTo>
                  <a:pt x="170589" y="294149"/>
                </a:lnTo>
                <a:lnTo>
                  <a:pt x="165352" y="307213"/>
                </a:lnTo>
                <a:lnTo>
                  <a:pt x="159850" y="316195"/>
                </a:lnTo>
                <a:lnTo>
                  <a:pt x="154229" y="325902"/>
                </a:lnTo>
                <a:lnTo>
                  <a:pt x="147603" y="337518"/>
                </a:lnTo>
                <a:lnTo>
                  <a:pt x="138309" y="352207"/>
                </a:lnTo>
                <a:lnTo>
                  <a:pt x="133163" y="358219"/>
                </a:lnTo>
                <a:lnTo>
                  <a:pt x="127828" y="363179"/>
                </a:lnTo>
                <a:lnTo>
                  <a:pt x="122366" y="367439"/>
                </a:lnTo>
                <a:lnTo>
                  <a:pt x="117772" y="371231"/>
                </a:lnTo>
                <a:lnTo>
                  <a:pt x="113757" y="374712"/>
                </a:lnTo>
                <a:lnTo>
                  <a:pt x="110128" y="377984"/>
                </a:lnTo>
                <a:lnTo>
                  <a:pt x="103899" y="382072"/>
                </a:lnTo>
                <a:lnTo>
                  <a:pt x="95936" y="386701"/>
                </a:lnTo>
                <a:lnTo>
                  <a:pt x="86817" y="391693"/>
                </a:lnTo>
                <a:lnTo>
                  <a:pt x="79785" y="395973"/>
                </a:lnTo>
                <a:lnTo>
                  <a:pt x="74145" y="399779"/>
                </a:lnTo>
                <a:lnTo>
                  <a:pt x="69432" y="403269"/>
                </a:lnTo>
                <a:lnTo>
                  <a:pt x="64386" y="406548"/>
                </a:lnTo>
                <a:lnTo>
                  <a:pt x="59116" y="409686"/>
                </a:lnTo>
                <a:lnTo>
                  <a:pt x="53698" y="412731"/>
                </a:lnTo>
                <a:lnTo>
                  <a:pt x="49134" y="414761"/>
                </a:lnTo>
                <a:lnTo>
                  <a:pt x="45138" y="416114"/>
                </a:lnTo>
                <a:lnTo>
                  <a:pt x="41522" y="417017"/>
                </a:lnTo>
                <a:lnTo>
                  <a:pt x="37206" y="418570"/>
                </a:lnTo>
                <a:lnTo>
                  <a:pt x="32424" y="420559"/>
                </a:lnTo>
                <a:lnTo>
                  <a:pt x="27331" y="422837"/>
                </a:lnTo>
                <a:lnTo>
                  <a:pt x="22983" y="424356"/>
                </a:lnTo>
                <a:lnTo>
                  <a:pt x="19132" y="425368"/>
                </a:lnTo>
                <a:lnTo>
                  <a:pt x="12313" y="426493"/>
                </a:lnTo>
                <a:lnTo>
                  <a:pt x="9161" y="426793"/>
                </a:lnTo>
                <a:lnTo>
                  <a:pt x="0" y="4273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93"/>
          <p:cNvSpPr/>
          <p:nvPr/>
        </p:nvSpPr>
        <p:spPr>
          <a:xfrm>
            <a:off x="5017770" y="3921335"/>
            <a:ext cx="291465" cy="13443"/>
          </a:xfrm>
          <a:custGeom>
            <a:avLst/>
            <a:gdLst/>
            <a:ahLst/>
            <a:cxnLst/>
            <a:rect l="0" t="0" r="0" b="0"/>
            <a:pathLst>
              <a:path w="291465" h="13443">
                <a:moveTo>
                  <a:pt x="0" y="4869"/>
                </a:moveTo>
                <a:lnTo>
                  <a:pt x="13652" y="9420"/>
                </a:lnTo>
                <a:lnTo>
                  <a:pt x="18626" y="10761"/>
                </a:lnTo>
                <a:lnTo>
                  <a:pt x="22895" y="11655"/>
                </a:lnTo>
                <a:lnTo>
                  <a:pt x="26693" y="12250"/>
                </a:lnTo>
                <a:lnTo>
                  <a:pt x="31130" y="12648"/>
                </a:lnTo>
                <a:lnTo>
                  <a:pt x="35994" y="12913"/>
                </a:lnTo>
                <a:lnTo>
                  <a:pt x="49400" y="13285"/>
                </a:lnTo>
                <a:lnTo>
                  <a:pt x="52935" y="13338"/>
                </a:lnTo>
                <a:lnTo>
                  <a:pt x="56245" y="12420"/>
                </a:lnTo>
                <a:lnTo>
                  <a:pt x="59404" y="10856"/>
                </a:lnTo>
                <a:lnTo>
                  <a:pt x="62462" y="8861"/>
                </a:lnTo>
                <a:lnTo>
                  <a:pt x="67359" y="7530"/>
                </a:lnTo>
                <a:lnTo>
                  <a:pt x="73481" y="6643"/>
                </a:lnTo>
                <a:lnTo>
                  <a:pt x="80419" y="6052"/>
                </a:lnTo>
                <a:lnTo>
                  <a:pt x="88855" y="5658"/>
                </a:lnTo>
                <a:lnTo>
                  <a:pt x="108388" y="5220"/>
                </a:lnTo>
                <a:lnTo>
                  <a:pt x="119884" y="4150"/>
                </a:lnTo>
                <a:lnTo>
                  <a:pt x="132310" y="2485"/>
                </a:lnTo>
                <a:lnTo>
                  <a:pt x="145356" y="423"/>
                </a:lnTo>
                <a:lnTo>
                  <a:pt x="158817" y="0"/>
                </a:lnTo>
                <a:lnTo>
                  <a:pt x="172553" y="671"/>
                </a:lnTo>
                <a:lnTo>
                  <a:pt x="186472" y="2070"/>
                </a:lnTo>
                <a:lnTo>
                  <a:pt x="201468" y="3004"/>
                </a:lnTo>
                <a:lnTo>
                  <a:pt x="233368" y="4040"/>
                </a:lnTo>
                <a:lnTo>
                  <a:pt x="246066" y="5269"/>
                </a:lnTo>
                <a:lnTo>
                  <a:pt x="256437" y="7041"/>
                </a:lnTo>
                <a:lnTo>
                  <a:pt x="265255" y="9175"/>
                </a:lnTo>
                <a:lnTo>
                  <a:pt x="272086" y="10597"/>
                </a:lnTo>
                <a:lnTo>
                  <a:pt x="277593" y="11546"/>
                </a:lnTo>
                <a:lnTo>
                  <a:pt x="291464" y="13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94"/>
          <p:cNvSpPr/>
          <p:nvPr/>
        </p:nvSpPr>
        <p:spPr>
          <a:xfrm>
            <a:off x="6003607" y="3489007"/>
            <a:ext cx="306787" cy="368619"/>
          </a:xfrm>
          <a:custGeom>
            <a:avLst/>
            <a:gdLst/>
            <a:ahLst/>
            <a:cxnLst/>
            <a:rect l="0" t="0" r="0" b="0"/>
            <a:pathLst>
              <a:path w="306787" h="368619">
                <a:moveTo>
                  <a:pt x="0" y="0"/>
                </a:moveTo>
                <a:lnTo>
                  <a:pt x="38625" y="0"/>
                </a:lnTo>
                <a:lnTo>
                  <a:pt x="51468" y="1905"/>
                </a:lnTo>
                <a:lnTo>
                  <a:pt x="68602" y="5080"/>
                </a:lnTo>
                <a:lnTo>
                  <a:pt x="105737" y="12735"/>
                </a:lnTo>
                <a:lnTo>
                  <a:pt x="134942" y="19313"/>
                </a:lnTo>
                <a:lnTo>
                  <a:pt x="150921" y="24305"/>
                </a:lnTo>
                <a:lnTo>
                  <a:pt x="168242" y="30491"/>
                </a:lnTo>
                <a:lnTo>
                  <a:pt x="264726" y="67304"/>
                </a:lnTo>
                <a:lnTo>
                  <a:pt x="277449" y="72492"/>
                </a:lnTo>
                <a:lnTo>
                  <a:pt x="287836" y="76903"/>
                </a:lnTo>
                <a:lnTo>
                  <a:pt x="294761" y="80796"/>
                </a:lnTo>
                <a:lnTo>
                  <a:pt x="299377" y="84344"/>
                </a:lnTo>
                <a:lnTo>
                  <a:pt x="302455" y="87662"/>
                </a:lnTo>
                <a:lnTo>
                  <a:pt x="304506" y="90826"/>
                </a:lnTo>
                <a:lnTo>
                  <a:pt x="306786" y="96882"/>
                </a:lnTo>
                <a:lnTo>
                  <a:pt x="306442" y="100783"/>
                </a:lnTo>
                <a:lnTo>
                  <a:pt x="303519" y="110198"/>
                </a:lnTo>
                <a:lnTo>
                  <a:pt x="301406" y="113470"/>
                </a:lnTo>
                <a:lnTo>
                  <a:pt x="299045" y="115652"/>
                </a:lnTo>
                <a:lnTo>
                  <a:pt x="292929" y="119028"/>
                </a:lnTo>
                <a:lnTo>
                  <a:pt x="268045" y="131691"/>
                </a:lnTo>
                <a:lnTo>
                  <a:pt x="261564" y="134467"/>
                </a:lnTo>
                <a:lnTo>
                  <a:pt x="254386" y="137270"/>
                </a:lnTo>
                <a:lnTo>
                  <a:pt x="246744" y="140091"/>
                </a:lnTo>
                <a:lnTo>
                  <a:pt x="238791" y="141971"/>
                </a:lnTo>
                <a:lnTo>
                  <a:pt x="230631" y="143225"/>
                </a:lnTo>
                <a:lnTo>
                  <a:pt x="222335" y="144061"/>
                </a:lnTo>
                <a:lnTo>
                  <a:pt x="214898" y="145571"/>
                </a:lnTo>
                <a:lnTo>
                  <a:pt x="208035" y="147529"/>
                </a:lnTo>
                <a:lnTo>
                  <a:pt x="201555" y="149788"/>
                </a:lnTo>
                <a:lnTo>
                  <a:pt x="193425" y="152246"/>
                </a:lnTo>
                <a:lnTo>
                  <a:pt x="174232" y="157518"/>
                </a:lnTo>
                <a:lnTo>
                  <a:pt x="165685" y="160257"/>
                </a:lnTo>
                <a:lnTo>
                  <a:pt x="158082" y="163035"/>
                </a:lnTo>
                <a:lnTo>
                  <a:pt x="151108" y="165840"/>
                </a:lnTo>
                <a:lnTo>
                  <a:pt x="144554" y="168663"/>
                </a:lnTo>
                <a:lnTo>
                  <a:pt x="132191" y="174339"/>
                </a:lnTo>
                <a:lnTo>
                  <a:pt x="128132" y="177186"/>
                </a:lnTo>
                <a:lnTo>
                  <a:pt x="125427" y="180036"/>
                </a:lnTo>
                <a:lnTo>
                  <a:pt x="123623" y="182889"/>
                </a:lnTo>
                <a:lnTo>
                  <a:pt x="123372" y="186696"/>
                </a:lnTo>
                <a:lnTo>
                  <a:pt x="125635" y="196006"/>
                </a:lnTo>
                <a:lnTo>
                  <a:pt x="129815" y="203954"/>
                </a:lnTo>
                <a:lnTo>
                  <a:pt x="132264" y="207407"/>
                </a:lnTo>
                <a:lnTo>
                  <a:pt x="140064" y="213783"/>
                </a:lnTo>
                <a:lnTo>
                  <a:pt x="144811" y="216817"/>
                </a:lnTo>
                <a:lnTo>
                  <a:pt x="155596" y="222650"/>
                </a:lnTo>
                <a:lnTo>
                  <a:pt x="221620" y="256427"/>
                </a:lnTo>
                <a:lnTo>
                  <a:pt x="229662" y="262391"/>
                </a:lnTo>
                <a:lnTo>
                  <a:pt x="236928" y="269225"/>
                </a:lnTo>
                <a:lnTo>
                  <a:pt x="243677" y="276639"/>
                </a:lnTo>
                <a:lnTo>
                  <a:pt x="253891" y="286343"/>
                </a:lnTo>
                <a:lnTo>
                  <a:pt x="266416" y="297576"/>
                </a:lnTo>
                <a:lnTo>
                  <a:pt x="280481" y="309826"/>
                </a:lnTo>
                <a:lnTo>
                  <a:pt x="289857" y="318946"/>
                </a:lnTo>
                <a:lnTo>
                  <a:pt x="296108" y="325978"/>
                </a:lnTo>
                <a:lnTo>
                  <a:pt x="303053" y="336332"/>
                </a:lnTo>
                <a:lnTo>
                  <a:pt x="306140" y="344109"/>
                </a:lnTo>
                <a:lnTo>
                  <a:pt x="306011" y="347516"/>
                </a:lnTo>
                <a:lnTo>
                  <a:pt x="304973" y="350740"/>
                </a:lnTo>
                <a:lnTo>
                  <a:pt x="303328" y="353842"/>
                </a:lnTo>
                <a:lnTo>
                  <a:pt x="301279" y="355909"/>
                </a:lnTo>
                <a:lnTo>
                  <a:pt x="298960" y="357288"/>
                </a:lnTo>
                <a:lnTo>
                  <a:pt x="293844" y="358820"/>
                </a:lnTo>
                <a:lnTo>
                  <a:pt x="284656" y="360635"/>
                </a:lnTo>
                <a:lnTo>
                  <a:pt x="275421" y="364435"/>
                </a:lnTo>
                <a:lnTo>
                  <a:pt x="267435" y="365829"/>
                </a:lnTo>
                <a:lnTo>
                  <a:pt x="257347" y="366759"/>
                </a:lnTo>
                <a:lnTo>
                  <a:pt x="137160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95"/>
          <p:cNvSpPr/>
          <p:nvPr/>
        </p:nvSpPr>
        <p:spPr>
          <a:xfrm>
            <a:off x="6406515" y="3473054"/>
            <a:ext cx="351473" cy="401717"/>
          </a:xfrm>
          <a:custGeom>
            <a:avLst/>
            <a:gdLst/>
            <a:ahLst/>
            <a:cxnLst/>
            <a:rect l="0" t="0" r="0" b="0"/>
            <a:pathLst>
              <a:path w="351473" h="401717">
                <a:moveTo>
                  <a:pt x="0" y="7381"/>
                </a:moveTo>
                <a:lnTo>
                  <a:pt x="18203" y="7381"/>
                </a:lnTo>
                <a:lnTo>
                  <a:pt x="28327" y="6428"/>
                </a:lnTo>
                <a:lnTo>
                  <a:pt x="39840" y="4841"/>
                </a:lnTo>
                <a:lnTo>
                  <a:pt x="52277" y="2830"/>
                </a:lnTo>
                <a:lnTo>
                  <a:pt x="69142" y="1489"/>
                </a:lnTo>
                <a:lnTo>
                  <a:pt x="88957" y="595"/>
                </a:lnTo>
                <a:lnTo>
                  <a:pt x="110739" y="0"/>
                </a:lnTo>
                <a:lnTo>
                  <a:pt x="130976" y="555"/>
                </a:lnTo>
                <a:lnTo>
                  <a:pt x="150182" y="1878"/>
                </a:lnTo>
                <a:lnTo>
                  <a:pt x="168701" y="3712"/>
                </a:lnTo>
                <a:lnTo>
                  <a:pt x="182953" y="5887"/>
                </a:lnTo>
                <a:lnTo>
                  <a:pt x="194358" y="8290"/>
                </a:lnTo>
                <a:lnTo>
                  <a:pt x="203867" y="10844"/>
                </a:lnTo>
                <a:lnTo>
                  <a:pt x="211159" y="13500"/>
                </a:lnTo>
                <a:lnTo>
                  <a:pt x="221800" y="18990"/>
                </a:lnTo>
                <a:lnTo>
                  <a:pt x="228829" y="21788"/>
                </a:lnTo>
                <a:lnTo>
                  <a:pt x="237325" y="24605"/>
                </a:lnTo>
                <a:lnTo>
                  <a:pt x="246799" y="27436"/>
                </a:lnTo>
                <a:lnTo>
                  <a:pt x="253115" y="30276"/>
                </a:lnTo>
                <a:lnTo>
                  <a:pt x="257326" y="33122"/>
                </a:lnTo>
                <a:lnTo>
                  <a:pt x="262956" y="39776"/>
                </a:lnTo>
                <a:lnTo>
                  <a:pt x="268634" y="49084"/>
                </a:lnTo>
                <a:lnTo>
                  <a:pt x="277187" y="60483"/>
                </a:lnTo>
                <a:lnTo>
                  <a:pt x="280356" y="66859"/>
                </a:lnTo>
                <a:lnTo>
                  <a:pt x="281201" y="69893"/>
                </a:lnTo>
                <a:lnTo>
                  <a:pt x="280812" y="72868"/>
                </a:lnTo>
                <a:lnTo>
                  <a:pt x="279601" y="75804"/>
                </a:lnTo>
                <a:lnTo>
                  <a:pt x="273344" y="87027"/>
                </a:lnTo>
                <a:lnTo>
                  <a:pt x="270812" y="91910"/>
                </a:lnTo>
                <a:lnTo>
                  <a:pt x="262918" y="99877"/>
                </a:lnTo>
                <a:lnTo>
                  <a:pt x="253060" y="106593"/>
                </a:lnTo>
                <a:lnTo>
                  <a:pt x="242328" y="112752"/>
                </a:lnTo>
                <a:lnTo>
                  <a:pt x="233749" y="121205"/>
                </a:lnTo>
                <a:lnTo>
                  <a:pt x="230127" y="126126"/>
                </a:lnTo>
                <a:lnTo>
                  <a:pt x="224856" y="131312"/>
                </a:lnTo>
                <a:lnTo>
                  <a:pt x="218484" y="136674"/>
                </a:lnTo>
                <a:lnTo>
                  <a:pt x="183175" y="163518"/>
                </a:lnTo>
                <a:lnTo>
                  <a:pt x="174504" y="169575"/>
                </a:lnTo>
                <a:lnTo>
                  <a:pt x="166818" y="174565"/>
                </a:lnTo>
                <a:lnTo>
                  <a:pt x="159789" y="178844"/>
                </a:lnTo>
                <a:lnTo>
                  <a:pt x="149440" y="188679"/>
                </a:lnTo>
                <a:lnTo>
                  <a:pt x="141665" y="199400"/>
                </a:lnTo>
                <a:lnTo>
                  <a:pt x="135034" y="210515"/>
                </a:lnTo>
                <a:lnTo>
                  <a:pt x="126373" y="221805"/>
                </a:lnTo>
                <a:lnTo>
                  <a:pt x="118078" y="232220"/>
                </a:lnTo>
                <a:lnTo>
                  <a:pt x="112456" y="244391"/>
                </a:lnTo>
                <a:lnTo>
                  <a:pt x="107765" y="254324"/>
                </a:lnTo>
                <a:lnTo>
                  <a:pt x="108039" y="259639"/>
                </a:lnTo>
                <a:lnTo>
                  <a:pt x="110125" y="265088"/>
                </a:lnTo>
                <a:lnTo>
                  <a:pt x="116572" y="276222"/>
                </a:lnTo>
                <a:lnTo>
                  <a:pt x="122612" y="287521"/>
                </a:lnTo>
                <a:lnTo>
                  <a:pt x="131012" y="296352"/>
                </a:lnTo>
                <a:lnTo>
                  <a:pt x="135918" y="300041"/>
                </a:lnTo>
                <a:lnTo>
                  <a:pt x="148991" y="309220"/>
                </a:lnTo>
                <a:lnTo>
                  <a:pt x="156477" y="314334"/>
                </a:lnTo>
                <a:lnTo>
                  <a:pt x="167182" y="320601"/>
                </a:lnTo>
                <a:lnTo>
                  <a:pt x="180035" y="327637"/>
                </a:lnTo>
                <a:lnTo>
                  <a:pt x="194318" y="335185"/>
                </a:lnTo>
                <a:lnTo>
                  <a:pt x="210508" y="343074"/>
                </a:lnTo>
                <a:lnTo>
                  <a:pt x="246276" y="359460"/>
                </a:lnTo>
                <a:lnTo>
                  <a:pt x="261339" y="365926"/>
                </a:lnTo>
                <a:lnTo>
                  <a:pt x="274239" y="371188"/>
                </a:lnTo>
                <a:lnTo>
                  <a:pt x="285695" y="375649"/>
                </a:lnTo>
                <a:lnTo>
                  <a:pt x="295238" y="379575"/>
                </a:lnTo>
                <a:lnTo>
                  <a:pt x="303505" y="383145"/>
                </a:lnTo>
                <a:lnTo>
                  <a:pt x="310923" y="386478"/>
                </a:lnTo>
                <a:lnTo>
                  <a:pt x="317771" y="388700"/>
                </a:lnTo>
                <a:lnTo>
                  <a:pt x="324243" y="390181"/>
                </a:lnTo>
                <a:lnTo>
                  <a:pt x="351472" y="4017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96"/>
          <p:cNvSpPr/>
          <p:nvPr/>
        </p:nvSpPr>
        <p:spPr>
          <a:xfrm>
            <a:off x="6192202" y="3943350"/>
            <a:ext cx="677229" cy="25718"/>
          </a:xfrm>
          <a:custGeom>
            <a:avLst/>
            <a:gdLst/>
            <a:ahLst/>
            <a:cxnLst/>
            <a:rect l="0" t="0" r="0" b="0"/>
            <a:pathLst>
              <a:path w="677229" h="25718">
                <a:moveTo>
                  <a:pt x="0" y="25717"/>
                </a:moveTo>
                <a:lnTo>
                  <a:pt x="27305" y="21166"/>
                </a:lnTo>
                <a:lnTo>
                  <a:pt x="38206" y="18873"/>
                </a:lnTo>
                <a:lnTo>
                  <a:pt x="48331" y="16392"/>
                </a:lnTo>
                <a:lnTo>
                  <a:pt x="57938" y="13785"/>
                </a:lnTo>
                <a:lnTo>
                  <a:pt x="71011" y="12048"/>
                </a:lnTo>
                <a:lnTo>
                  <a:pt x="86393" y="10889"/>
                </a:lnTo>
                <a:lnTo>
                  <a:pt x="119360" y="9602"/>
                </a:lnTo>
                <a:lnTo>
                  <a:pt x="149886" y="9030"/>
                </a:lnTo>
                <a:lnTo>
                  <a:pt x="565576" y="8576"/>
                </a:lnTo>
                <a:lnTo>
                  <a:pt x="590411" y="7622"/>
                </a:lnTo>
                <a:lnTo>
                  <a:pt x="611729" y="6034"/>
                </a:lnTo>
                <a:lnTo>
                  <a:pt x="67722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97"/>
          <p:cNvSpPr/>
          <p:nvPr/>
        </p:nvSpPr>
        <p:spPr>
          <a:xfrm>
            <a:off x="6325924" y="4037647"/>
            <a:ext cx="312049" cy="119908"/>
          </a:xfrm>
          <a:custGeom>
            <a:avLst/>
            <a:gdLst/>
            <a:ahLst/>
            <a:cxnLst/>
            <a:rect l="0" t="0" r="0" b="0"/>
            <a:pathLst>
              <a:path w="312049" h="119908">
                <a:moveTo>
                  <a:pt x="37728" y="0"/>
                </a:moveTo>
                <a:lnTo>
                  <a:pt x="37728" y="11932"/>
                </a:lnTo>
                <a:lnTo>
                  <a:pt x="34871" y="17480"/>
                </a:lnTo>
                <a:lnTo>
                  <a:pt x="30108" y="24988"/>
                </a:lnTo>
                <a:lnTo>
                  <a:pt x="24076" y="33804"/>
                </a:lnTo>
                <a:lnTo>
                  <a:pt x="19101" y="41586"/>
                </a:lnTo>
                <a:lnTo>
                  <a:pt x="14833" y="48679"/>
                </a:lnTo>
                <a:lnTo>
                  <a:pt x="11035" y="55313"/>
                </a:lnTo>
                <a:lnTo>
                  <a:pt x="4274" y="67764"/>
                </a:lnTo>
                <a:lnTo>
                  <a:pt x="1138" y="73750"/>
                </a:lnTo>
                <a:lnTo>
                  <a:pt x="0" y="79647"/>
                </a:lnTo>
                <a:lnTo>
                  <a:pt x="194" y="85483"/>
                </a:lnTo>
                <a:lnTo>
                  <a:pt x="1275" y="91279"/>
                </a:lnTo>
                <a:lnTo>
                  <a:pt x="2949" y="95142"/>
                </a:lnTo>
                <a:lnTo>
                  <a:pt x="5017" y="97718"/>
                </a:lnTo>
                <a:lnTo>
                  <a:pt x="7348" y="99436"/>
                </a:lnTo>
                <a:lnTo>
                  <a:pt x="10807" y="101533"/>
                </a:lnTo>
                <a:lnTo>
                  <a:pt x="15019" y="103883"/>
                </a:lnTo>
                <a:lnTo>
                  <a:pt x="19731" y="106403"/>
                </a:lnTo>
                <a:lnTo>
                  <a:pt x="24777" y="108083"/>
                </a:lnTo>
                <a:lnTo>
                  <a:pt x="30046" y="109203"/>
                </a:lnTo>
                <a:lnTo>
                  <a:pt x="35465" y="109949"/>
                </a:lnTo>
                <a:lnTo>
                  <a:pt x="42886" y="110447"/>
                </a:lnTo>
                <a:lnTo>
                  <a:pt x="51645" y="110779"/>
                </a:lnTo>
                <a:lnTo>
                  <a:pt x="61293" y="111000"/>
                </a:lnTo>
                <a:lnTo>
                  <a:pt x="69630" y="112100"/>
                </a:lnTo>
                <a:lnTo>
                  <a:pt x="77094" y="113786"/>
                </a:lnTo>
                <a:lnTo>
                  <a:pt x="83975" y="115863"/>
                </a:lnTo>
                <a:lnTo>
                  <a:pt x="92371" y="117247"/>
                </a:lnTo>
                <a:lnTo>
                  <a:pt x="101780" y="118169"/>
                </a:lnTo>
                <a:lnTo>
                  <a:pt x="111862" y="118785"/>
                </a:lnTo>
                <a:lnTo>
                  <a:pt x="130684" y="119468"/>
                </a:lnTo>
                <a:lnTo>
                  <a:pt x="166050" y="119907"/>
                </a:lnTo>
                <a:lnTo>
                  <a:pt x="174711" y="118991"/>
                </a:lnTo>
                <a:lnTo>
                  <a:pt x="183343" y="117427"/>
                </a:lnTo>
                <a:lnTo>
                  <a:pt x="191954" y="115432"/>
                </a:lnTo>
                <a:lnTo>
                  <a:pt x="199601" y="114103"/>
                </a:lnTo>
                <a:lnTo>
                  <a:pt x="206603" y="113216"/>
                </a:lnTo>
                <a:lnTo>
                  <a:pt x="213176" y="112625"/>
                </a:lnTo>
                <a:lnTo>
                  <a:pt x="226131" y="112231"/>
                </a:lnTo>
                <a:lnTo>
                  <a:pt x="312048" y="11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98"/>
          <p:cNvSpPr/>
          <p:nvPr/>
        </p:nvSpPr>
        <p:spPr>
          <a:xfrm>
            <a:off x="6543675" y="4131945"/>
            <a:ext cx="111443" cy="351473"/>
          </a:xfrm>
          <a:custGeom>
            <a:avLst/>
            <a:gdLst/>
            <a:ahLst/>
            <a:cxnLst/>
            <a:rect l="0" t="0" r="0" b="0"/>
            <a:pathLst>
              <a:path w="111443" h="351473">
                <a:moveTo>
                  <a:pt x="0" y="0"/>
                </a:moveTo>
                <a:lnTo>
                  <a:pt x="0" y="40346"/>
                </a:lnTo>
                <a:lnTo>
                  <a:pt x="1905" y="53567"/>
                </a:lnTo>
                <a:lnTo>
                  <a:pt x="5080" y="69048"/>
                </a:lnTo>
                <a:lnTo>
                  <a:pt x="9101" y="86037"/>
                </a:lnTo>
                <a:lnTo>
                  <a:pt x="11783" y="100221"/>
                </a:lnTo>
                <a:lnTo>
                  <a:pt x="13570" y="112534"/>
                </a:lnTo>
                <a:lnTo>
                  <a:pt x="14761" y="123600"/>
                </a:lnTo>
                <a:lnTo>
                  <a:pt x="16509" y="132882"/>
                </a:lnTo>
                <a:lnTo>
                  <a:pt x="18625" y="140975"/>
                </a:lnTo>
                <a:lnTo>
                  <a:pt x="53126" y="245094"/>
                </a:lnTo>
                <a:lnTo>
                  <a:pt x="58277" y="255788"/>
                </a:lnTo>
                <a:lnTo>
                  <a:pt x="64569" y="266727"/>
                </a:lnTo>
                <a:lnTo>
                  <a:pt x="111442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99"/>
          <p:cNvSpPr/>
          <p:nvPr/>
        </p:nvSpPr>
        <p:spPr>
          <a:xfrm>
            <a:off x="6689778" y="4140540"/>
            <a:ext cx="367573" cy="248075"/>
          </a:xfrm>
          <a:custGeom>
            <a:avLst/>
            <a:gdLst/>
            <a:ahLst/>
            <a:cxnLst/>
            <a:rect l="0" t="0" r="0" b="0"/>
            <a:pathLst>
              <a:path w="367573" h="248075">
                <a:moveTo>
                  <a:pt x="153934" y="77130"/>
                </a:moveTo>
                <a:lnTo>
                  <a:pt x="165866" y="53266"/>
                </a:lnTo>
                <a:lnTo>
                  <a:pt x="167604" y="47886"/>
                </a:lnTo>
                <a:lnTo>
                  <a:pt x="168763" y="42394"/>
                </a:lnTo>
                <a:lnTo>
                  <a:pt x="169535" y="36827"/>
                </a:lnTo>
                <a:lnTo>
                  <a:pt x="169097" y="32164"/>
                </a:lnTo>
                <a:lnTo>
                  <a:pt x="167853" y="28102"/>
                </a:lnTo>
                <a:lnTo>
                  <a:pt x="166070" y="24442"/>
                </a:lnTo>
                <a:lnTo>
                  <a:pt x="164882" y="20097"/>
                </a:lnTo>
                <a:lnTo>
                  <a:pt x="164091" y="15295"/>
                </a:lnTo>
                <a:lnTo>
                  <a:pt x="163562" y="10189"/>
                </a:lnTo>
                <a:lnTo>
                  <a:pt x="162258" y="6785"/>
                </a:lnTo>
                <a:lnTo>
                  <a:pt x="160436" y="4516"/>
                </a:lnTo>
                <a:lnTo>
                  <a:pt x="158269" y="3003"/>
                </a:lnTo>
                <a:lnTo>
                  <a:pt x="153321" y="1322"/>
                </a:lnTo>
                <a:lnTo>
                  <a:pt x="142639" y="376"/>
                </a:lnTo>
                <a:lnTo>
                  <a:pt x="129950" y="95"/>
                </a:lnTo>
                <a:lnTo>
                  <a:pt x="112578" y="0"/>
                </a:lnTo>
                <a:lnTo>
                  <a:pt x="101899" y="2528"/>
                </a:lnTo>
                <a:lnTo>
                  <a:pt x="90802" y="6826"/>
                </a:lnTo>
                <a:lnTo>
                  <a:pt x="79521" y="11911"/>
                </a:lnTo>
                <a:lnTo>
                  <a:pt x="73845" y="15553"/>
                </a:lnTo>
                <a:lnTo>
                  <a:pt x="68157" y="19886"/>
                </a:lnTo>
                <a:lnTo>
                  <a:pt x="62459" y="24680"/>
                </a:lnTo>
                <a:lnTo>
                  <a:pt x="56755" y="29781"/>
                </a:lnTo>
                <a:lnTo>
                  <a:pt x="45339" y="40528"/>
                </a:lnTo>
                <a:lnTo>
                  <a:pt x="40580" y="46061"/>
                </a:lnTo>
                <a:lnTo>
                  <a:pt x="36454" y="51655"/>
                </a:lnTo>
                <a:lnTo>
                  <a:pt x="32752" y="57289"/>
                </a:lnTo>
                <a:lnTo>
                  <a:pt x="21018" y="73709"/>
                </a:lnTo>
                <a:lnTo>
                  <a:pt x="13888" y="83421"/>
                </a:lnTo>
                <a:lnTo>
                  <a:pt x="9135" y="92754"/>
                </a:lnTo>
                <a:lnTo>
                  <a:pt x="5967" y="101833"/>
                </a:lnTo>
                <a:lnTo>
                  <a:pt x="3854" y="110744"/>
                </a:lnTo>
                <a:lnTo>
                  <a:pt x="2446" y="118589"/>
                </a:lnTo>
                <a:lnTo>
                  <a:pt x="1507" y="125724"/>
                </a:lnTo>
                <a:lnTo>
                  <a:pt x="881" y="132386"/>
                </a:lnTo>
                <a:lnTo>
                  <a:pt x="464" y="138732"/>
                </a:lnTo>
                <a:lnTo>
                  <a:pt x="185" y="144868"/>
                </a:lnTo>
                <a:lnTo>
                  <a:pt x="0" y="150863"/>
                </a:lnTo>
                <a:lnTo>
                  <a:pt x="829" y="156765"/>
                </a:lnTo>
                <a:lnTo>
                  <a:pt x="2334" y="162605"/>
                </a:lnTo>
                <a:lnTo>
                  <a:pt x="4290" y="168403"/>
                </a:lnTo>
                <a:lnTo>
                  <a:pt x="7499" y="174174"/>
                </a:lnTo>
                <a:lnTo>
                  <a:pt x="11543" y="179926"/>
                </a:lnTo>
                <a:lnTo>
                  <a:pt x="16145" y="185665"/>
                </a:lnTo>
                <a:lnTo>
                  <a:pt x="21117" y="191397"/>
                </a:lnTo>
                <a:lnTo>
                  <a:pt x="26337" y="197123"/>
                </a:lnTo>
                <a:lnTo>
                  <a:pt x="31721" y="202845"/>
                </a:lnTo>
                <a:lnTo>
                  <a:pt x="38169" y="207612"/>
                </a:lnTo>
                <a:lnTo>
                  <a:pt x="45325" y="211743"/>
                </a:lnTo>
                <a:lnTo>
                  <a:pt x="52953" y="215449"/>
                </a:lnTo>
                <a:lnTo>
                  <a:pt x="60896" y="218873"/>
                </a:lnTo>
                <a:lnTo>
                  <a:pt x="69048" y="222108"/>
                </a:lnTo>
                <a:lnTo>
                  <a:pt x="85727" y="228242"/>
                </a:lnTo>
                <a:lnTo>
                  <a:pt x="102665" y="234143"/>
                </a:lnTo>
                <a:lnTo>
                  <a:pt x="112135" y="237050"/>
                </a:lnTo>
                <a:lnTo>
                  <a:pt x="132817" y="242821"/>
                </a:lnTo>
                <a:lnTo>
                  <a:pt x="142714" y="244740"/>
                </a:lnTo>
                <a:lnTo>
                  <a:pt x="152169" y="246020"/>
                </a:lnTo>
                <a:lnTo>
                  <a:pt x="161330" y="246873"/>
                </a:lnTo>
                <a:lnTo>
                  <a:pt x="171247" y="247442"/>
                </a:lnTo>
                <a:lnTo>
                  <a:pt x="192426" y="248074"/>
                </a:lnTo>
                <a:lnTo>
                  <a:pt x="202456" y="247290"/>
                </a:lnTo>
                <a:lnTo>
                  <a:pt x="211999" y="245815"/>
                </a:lnTo>
                <a:lnTo>
                  <a:pt x="221219" y="243879"/>
                </a:lnTo>
                <a:lnTo>
                  <a:pt x="234033" y="240683"/>
                </a:lnTo>
                <a:lnTo>
                  <a:pt x="266051" y="232053"/>
                </a:lnTo>
                <a:lnTo>
                  <a:pt x="292346" y="224407"/>
                </a:lnTo>
                <a:lnTo>
                  <a:pt x="303359" y="221035"/>
                </a:lnTo>
                <a:lnTo>
                  <a:pt x="312605" y="216882"/>
                </a:lnTo>
                <a:lnTo>
                  <a:pt x="320675" y="212207"/>
                </a:lnTo>
                <a:lnTo>
                  <a:pt x="327960" y="207186"/>
                </a:lnTo>
                <a:lnTo>
                  <a:pt x="334721" y="201934"/>
                </a:lnTo>
                <a:lnTo>
                  <a:pt x="341134" y="196528"/>
                </a:lnTo>
                <a:lnTo>
                  <a:pt x="347314" y="191018"/>
                </a:lnTo>
                <a:lnTo>
                  <a:pt x="352386" y="185440"/>
                </a:lnTo>
                <a:lnTo>
                  <a:pt x="356721" y="179817"/>
                </a:lnTo>
                <a:lnTo>
                  <a:pt x="360562" y="174163"/>
                </a:lnTo>
                <a:lnTo>
                  <a:pt x="363124" y="168488"/>
                </a:lnTo>
                <a:lnTo>
                  <a:pt x="364831" y="162800"/>
                </a:lnTo>
                <a:lnTo>
                  <a:pt x="365970" y="157103"/>
                </a:lnTo>
                <a:lnTo>
                  <a:pt x="366730" y="151401"/>
                </a:lnTo>
                <a:lnTo>
                  <a:pt x="367235" y="145694"/>
                </a:lnTo>
                <a:lnTo>
                  <a:pt x="367572" y="139984"/>
                </a:lnTo>
                <a:lnTo>
                  <a:pt x="366844" y="133320"/>
                </a:lnTo>
                <a:lnTo>
                  <a:pt x="365407" y="126020"/>
                </a:lnTo>
                <a:lnTo>
                  <a:pt x="363496" y="118296"/>
                </a:lnTo>
                <a:lnTo>
                  <a:pt x="360317" y="111241"/>
                </a:lnTo>
                <a:lnTo>
                  <a:pt x="356293" y="104633"/>
                </a:lnTo>
                <a:lnTo>
                  <a:pt x="351705" y="98323"/>
                </a:lnTo>
                <a:lnTo>
                  <a:pt x="345789" y="92211"/>
                </a:lnTo>
                <a:lnTo>
                  <a:pt x="338987" y="86231"/>
                </a:lnTo>
                <a:lnTo>
                  <a:pt x="331595" y="80340"/>
                </a:lnTo>
                <a:lnTo>
                  <a:pt x="323810" y="74507"/>
                </a:lnTo>
                <a:lnTo>
                  <a:pt x="307539" y="62947"/>
                </a:lnTo>
                <a:lnTo>
                  <a:pt x="298248" y="57197"/>
                </a:lnTo>
                <a:lnTo>
                  <a:pt x="288244" y="51459"/>
                </a:lnTo>
                <a:lnTo>
                  <a:pt x="277764" y="45728"/>
                </a:lnTo>
                <a:lnTo>
                  <a:pt x="266967" y="40955"/>
                </a:lnTo>
                <a:lnTo>
                  <a:pt x="255960" y="36821"/>
                </a:lnTo>
                <a:lnTo>
                  <a:pt x="215468" y="23342"/>
                </a:lnTo>
                <a:lnTo>
                  <a:pt x="207339" y="21268"/>
                </a:lnTo>
                <a:lnTo>
                  <a:pt x="200016" y="19886"/>
                </a:lnTo>
                <a:lnTo>
                  <a:pt x="179652" y="171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00"/>
          <p:cNvSpPr/>
          <p:nvPr/>
        </p:nvSpPr>
        <p:spPr>
          <a:xfrm>
            <a:off x="4363158" y="3297068"/>
            <a:ext cx="1106414" cy="1136954"/>
          </a:xfrm>
          <a:custGeom>
            <a:avLst/>
            <a:gdLst/>
            <a:ahLst/>
            <a:cxnLst/>
            <a:rect l="0" t="0" r="0" b="0"/>
            <a:pathLst>
              <a:path w="1106414" h="1136954">
                <a:moveTo>
                  <a:pt x="1057519" y="757724"/>
                </a:moveTo>
                <a:lnTo>
                  <a:pt x="1057519" y="664489"/>
                </a:lnTo>
                <a:lnTo>
                  <a:pt x="1056567" y="637465"/>
                </a:lnTo>
                <a:lnTo>
                  <a:pt x="1054979" y="612781"/>
                </a:lnTo>
                <a:lnTo>
                  <a:pt x="1052969" y="589658"/>
                </a:lnTo>
                <a:lnTo>
                  <a:pt x="1049723" y="567575"/>
                </a:lnTo>
                <a:lnTo>
                  <a:pt x="1045654" y="546186"/>
                </a:lnTo>
                <a:lnTo>
                  <a:pt x="1041036" y="525258"/>
                </a:lnTo>
                <a:lnTo>
                  <a:pt x="1035101" y="504639"/>
                </a:lnTo>
                <a:lnTo>
                  <a:pt x="1028286" y="484226"/>
                </a:lnTo>
                <a:lnTo>
                  <a:pt x="1020885" y="463950"/>
                </a:lnTo>
                <a:lnTo>
                  <a:pt x="1005042" y="423640"/>
                </a:lnTo>
                <a:lnTo>
                  <a:pt x="996817" y="403556"/>
                </a:lnTo>
                <a:lnTo>
                  <a:pt x="986571" y="384453"/>
                </a:lnTo>
                <a:lnTo>
                  <a:pt x="974978" y="366001"/>
                </a:lnTo>
                <a:lnTo>
                  <a:pt x="962487" y="347986"/>
                </a:lnTo>
                <a:lnTo>
                  <a:pt x="935908" y="312728"/>
                </a:lnTo>
                <a:lnTo>
                  <a:pt x="907267" y="278008"/>
                </a:lnTo>
                <a:lnTo>
                  <a:pt x="875488" y="243527"/>
                </a:lnTo>
                <a:lnTo>
                  <a:pt x="858060" y="227283"/>
                </a:lnTo>
                <a:lnTo>
                  <a:pt x="839774" y="211692"/>
                </a:lnTo>
                <a:lnTo>
                  <a:pt x="820916" y="196535"/>
                </a:lnTo>
                <a:lnTo>
                  <a:pt x="782182" y="166994"/>
                </a:lnTo>
                <a:lnTo>
                  <a:pt x="762519" y="152449"/>
                </a:lnTo>
                <a:lnTo>
                  <a:pt x="741790" y="138942"/>
                </a:lnTo>
                <a:lnTo>
                  <a:pt x="720350" y="126128"/>
                </a:lnTo>
                <a:lnTo>
                  <a:pt x="698437" y="113775"/>
                </a:lnTo>
                <a:lnTo>
                  <a:pt x="653770" y="89889"/>
                </a:lnTo>
                <a:lnTo>
                  <a:pt x="631191" y="78186"/>
                </a:lnTo>
                <a:lnTo>
                  <a:pt x="607565" y="67526"/>
                </a:lnTo>
                <a:lnTo>
                  <a:pt x="583242" y="57562"/>
                </a:lnTo>
                <a:lnTo>
                  <a:pt x="558454" y="48062"/>
                </a:lnTo>
                <a:lnTo>
                  <a:pt x="533357" y="39824"/>
                </a:lnTo>
                <a:lnTo>
                  <a:pt x="508052" y="32426"/>
                </a:lnTo>
                <a:lnTo>
                  <a:pt x="482610" y="25590"/>
                </a:lnTo>
                <a:lnTo>
                  <a:pt x="458029" y="20079"/>
                </a:lnTo>
                <a:lnTo>
                  <a:pt x="434022" y="15454"/>
                </a:lnTo>
                <a:lnTo>
                  <a:pt x="410397" y="11417"/>
                </a:lnTo>
                <a:lnTo>
                  <a:pt x="363827" y="4392"/>
                </a:lnTo>
                <a:lnTo>
                  <a:pt x="340740" y="1185"/>
                </a:lnTo>
                <a:lnTo>
                  <a:pt x="319634" y="0"/>
                </a:lnTo>
                <a:lnTo>
                  <a:pt x="299848" y="162"/>
                </a:lnTo>
                <a:lnTo>
                  <a:pt x="280943" y="1223"/>
                </a:lnTo>
                <a:lnTo>
                  <a:pt x="261671" y="2882"/>
                </a:lnTo>
                <a:lnTo>
                  <a:pt x="222479" y="7266"/>
                </a:lnTo>
                <a:lnTo>
                  <a:pt x="187915" y="14930"/>
                </a:lnTo>
                <a:lnTo>
                  <a:pt x="156678" y="25638"/>
                </a:lnTo>
                <a:lnTo>
                  <a:pt x="126920" y="39923"/>
                </a:lnTo>
                <a:lnTo>
                  <a:pt x="100359" y="58336"/>
                </a:lnTo>
                <a:lnTo>
                  <a:pt x="76807" y="80173"/>
                </a:lnTo>
                <a:lnTo>
                  <a:pt x="56815" y="105752"/>
                </a:lnTo>
                <a:lnTo>
                  <a:pt x="38404" y="132997"/>
                </a:lnTo>
                <a:lnTo>
                  <a:pt x="29494" y="146929"/>
                </a:lnTo>
                <a:lnTo>
                  <a:pt x="17054" y="180189"/>
                </a:lnTo>
                <a:lnTo>
                  <a:pt x="12403" y="198394"/>
                </a:lnTo>
                <a:lnTo>
                  <a:pt x="8350" y="217197"/>
                </a:lnTo>
                <a:lnTo>
                  <a:pt x="4696" y="236400"/>
                </a:lnTo>
                <a:lnTo>
                  <a:pt x="1307" y="255870"/>
                </a:lnTo>
                <a:lnTo>
                  <a:pt x="0" y="276470"/>
                </a:lnTo>
                <a:lnTo>
                  <a:pt x="81" y="297823"/>
                </a:lnTo>
                <a:lnTo>
                  <a:pt x="1088" y="319678"/>
                </a:lnTo>
                <a:lnTo>
                  <a:pt x="2712" y="342821"/>
                </a:lnTo>
                <a:lnTo>
                  <a:pt x="7055" y="391396"/>
                </a:lnTo>
                <a:lnTo>
                  <a:pt x="11453" y="417302"/>
                </a:lnTo>
                <a:lnTo>
                  <a:pt x="17242" y="444099"/>
                </a:lnTo>
                <a:lnTo>
                  <a:pt x="36501" y="524781"/>
                </a:lnTo>
                <a:lnTo>
                  <a:pt x="42513" y="550994"/>
                </a:lnTo>
                <a:lnTo>
                  <a:pt x="51284" y="577994"/>
                </a:lnTo>
                <a:lnTo>
                  <a:pt x="61893" y="605519"/>
                </a:lnTo>
                <a:lnTo>
                  <a:pt x="73728" y="633394"/>
                </a:lnTo>
                <a:lnTo>
                  <a:pt x="86381" y="660550"/>
                </a:lnTo>
                <a:lnTo>
                  <a:pt x="99579" y="687226"/>
                </a:lnTo>
                <a:lnTo>
                  <a:pt x="113140" y="713583"/>
                </a:lnTo>
                <a:lnTo>
                  <a:pt x="127896" y="739727"/>
                </a:lnTo>
                <a:lnTo>
                  <a:pt x="143447" y="765728"/>
                </a:lnTo>
                <a:lnTo>
                  <a:pt x="159530" y="791635"/>
                </a:lnTo>
                <a:lnTo>
                  <a:pt x="176920" y="816527"/>
                </a:lnTo>
                <a:lnTo>
                  <a:pt x="195181" y="840741"/>
                </a:lnTo>
                <a:lnTo>
                  <a:pt x="214022" y="864503"/>
                </a:lnTo>
                <a:lnTo>
                  <a:pt x="235155" y="887966"/>
                </a:lnTo>
                <a:lnTo>
                  <a:pt x="257816" y="911227"/>
                </a:lnTo>
                <a:lnTo>
                  <a:pt x="281496" y="934354"/>
                </a:lnTo>
                <a:lnTo>
                  <a:pt x="305856" y="955487"/>
                </a:lnTo>
                <a:lnTo>
                  <a:pt x="330667" y="975292"/>
                </a:lnTo>
                <a:lnTo>
                  <a:pt x="355782" y="994209"/>
                </a:lnTo>
                <a:lnTo>
                  <a:pt x="381096" y="1011583"/>
                </a:lnTo>
                <a:lnTo>
                  <a:pt x="406546" y="1027928"/>
                </a:lnTo>
                <a:lnTo>
                  <a:pt x="432084" y="1043588"/>
                </a:lnTo>
                <a:lnTo>
                  <a:pt x="483320" y="1073687"/>
                </a:lnTo>
                <a:lnTo>
                  <a:pt x="508985" y="1088381"/>
                </a:lnTo>
                <a:lnTo>
                  <a:pt x="535620" y="1100082"/>
                </a:lnTo>
                <a:lnTo>
                  <a:pt x="562901" y="1109788"/>
                </a:lnTo>
                <a:lnTo>
                  <a:pt x="590614" y="1118163"/>
                </a:lnTo>
                <a:lnTo>
                  <a:pt x="617662" y="1124699"/>
                </a:lnTo>
                <a:lnTo>
                  <a:pt x="644266" y="1130009"/>
                </a:lnTo>
                <a:lnTo>
                  <a:pt x="670575" y="1134502"/>
                </a:lnTo>
                <a:lnTo>
                  <a:pt x="695733" y="1136545"/>
                </a:lnTo>
                <a:lnTo>
                  <a:pt x="720126" y="1136953"/>
                </a:lnTo>
                <a:lnTo>
                  <a:pt x="744008" y="1136274"/>
                </a:lnTo>
                <a:lnTo>
                  <a:pt x="766597" y="1133916"/>
                </a:lnTo>
                <a:lnTo>
                  <a:pt x="788324" y="1130438"/>
                </a:lnTo>
                <a:lnTo>
                  <a:pt x="809475" y="1126215"/>
                </a:lnTo>
                <a:lnTo>
                  <a:pt x="830244" y="1120543"/>
                </a:lnTo>
                <a:lnTo>
                  <a:pt x="850758" y="1113903"/>
                </a:lnTo>
                <a:lnTo>
                  <a:pt x="871100" y="1106619"/>
                </a:lnTo>
                <a:lnTo>
                  <a:pt x="890377" y="1097001"/>
                </a:lnTo>
                <a:lnTo>
                  <a:pt x="908944" y="1085826"/>
                </a:lnTo>
                <a:lnTo>
                  <a:pt x="927036" y="1073614"/>
                </a:lnTo>
                <a:lnTo>
                  <a:pt x="959839" y="1044804"/>
                </a:lnTo>
                <a:lnTo>
                  <a:pt x="990294" y="1011998"/>
                </a:lnTo>
                <a:lnTo>
                  <a:pt x="1005082" y="993915"/>
                </a:lnTo>
                <a:lnTo>
                  <a:pt x="1019704" y="975192"/>
                </a:lnTo>
                <a:lnTo>
                  <a:pt x="1033261" y="955091"/>
                </a:lnTo>
                <a:lnTo>
                  <a:pt x="1046109" y="934069"/>
                </a:lnTo>
                <a:lnTo>
                  <a:pt x="1058485" y="912435"/>
                </a:lnTo>
                <a:lnTo>
                  <a:pt x="1068641" y="890392"/>
                </a:lnTo>
                <a:lnTo>
                  <a:pt x="1077316" y="868077"/>
                </a:lnTo>
                <a:lnTo>
                  <a:pt x="1085004" y="845580"/>
                </a:lnTo>
                <a:lnTo>
                  <a:pt x="1091083" y="822962"/>
                </a:lnTo>
                <a:lnTo>
                  <a:pt x="1096087" y="800264"/>
                </a:lnTo>
                <a:lnTo>
                  <a:pt x="1100376" y="777511"/>
                </a:lnTo>
                <a:lnTo>
                  <a:pt x="1103236" y="753771"/>
                </a:lnTo>
                <a:lnTo>
                  <a:pt x="1105142" y="729371"/>
                </a:lnTo>
                <a:lnTo>
                  <a:pt x="1106413" y="704532"/>
                </a:lnTo>
                <a:lnTo>
                  <a:pt x="1106307" y="679400"/>
                </a:lnTo>
                <a:lnTo>
                  <a:pt x="1105284" y="654073"/>
                </a:lnTo>
                <a:lnTo>
                  <a:pt x="1103650" y="628616"/>
                </a:lnTo>
                <a:lnTo>
                  <a:pt x="1099703" y="603072"/>
                </a:lnTo>
                <a:lnTo>
                  <a:pt x="1094214" y="577470"/>
                </a:lnTo>
                <a:lnTo>
                  <a:pt x="1087698" y="551830"/>
                </a:lnTo>
                <a:lnTo>
                  <a:pt x="1079543" y="527116"/>
                </a:lnTo>
                <a:lnTo>
                  <a:pt x="1070297" y="503020"/>
                </a:lnTo>
                <a:lnTo>
                  <a:pt x="1060322" y="479337"/>
                </a:lnTo>
                <a:lnTo>
                  <a:pt x="1047958" y="455928"/>
                </a:lnTo>
                <a:lnTo>
                  <a:pt x="1034000" y="432701"/>
                </a:lnTo>
                <a:lnTo>
                  <a:pt x="1018980" y="409597"/>
                </a:lnTo>
                <a:lnTo>
                  <a:pt x="1002298" y="388479"/>
                </a:lnTo>
                <a:lnTo>
                  <a:pt x="984510" y="368686"/>
                </a:lnTo>
                <a:lnTo>
                  <a:pt x="965984" y="349775"/>
                </a:lnTo>
                <a:lnTo>
                  <a:pt x="946013" y="331453"/>
                </a:lnTo>
                <a:lnTo>
                  <a:pt x="925080" y="313524"/>
                </a:lnTo>
                <a:lnTo>
                  <a:pt x="903503" y="295856"/>
                </a:lnTo>
                <a:lnTo>
                  <a:pt x="880547" y="279314"/>
                </a:lnTo>
                <a:lnTo>
                  <a:pt x="856670" y="263524"/>
                </a:lnTo>
                <a:lnTo>
                  <a:pt x="832180" y="248235"/>
                </a:lnTo>
                <a:lnTo>
                  <a:pt x="807281" y="234232"/>
                </a:lnTo>
                <a:lnTo>
                  <a:pt x="782108" y="221087"/>
                </a:lnTo>
                <a:lnTo>
                  <a:pt x="756754" y="208514"/>
                </a:lnTo>
                <a:lnTo>
                  <a:pt x="731279" y="197274"/>
                </a:lnTo>
                <a:lnTo>
                  <a:pt x="705724" y="186923"/>
                </a:lnTo>
                <a:lnTo>
                  <a:pt x="680114" y="177165"/>
                </a:lnTo>
                <a:lnTo>
                  <a:pt x="657325" y="169707"/>
                </a:lnTo>
                <a:lnTo>
                  <a:pt x="636419" y="163783"/>
                </a:lnTo>
                <a:lnTo>
                  <a:pt x="598901" y="154660"/>
                </a:lnTo>
                <a:lnTo>
                  <a:pt x="534596" y="1405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01"/>
          <p:cNvSpPr/>
          <p:nvPr/>
        </p:nvSpPr>
        <p:spPr>
          <a:xfrm>
            <a:off x="4769167" y="4603432"/>
            <a:ext cx="351474" cy="60009"/>
          </a:xfrm>
          <a:custGeom>
            <a:avLst/>
            <a:gdLst/>
            <a:ahLst/>
            <a:cxnLst/>
            <a:rect l="0" t="0" r="0" b="0"/>
            <a:pathLst>
              <a:path w="351474" h="60009">
                <a:moveTo>
                  <a:pt x="0" y="60008"/>
                </a:moveTo>
                <a:lnTo>
                  <a:pt x="9102" y="50906"/>
                </a:lnTo>
                <a:lnTo>
                  <a:pt x="13688" y="48225"/>
                </a:lnTo>
                <a:lnTo>
                  <a:pt x="18650" y="46437"/>
                </a:lnTo>
                <a:lnTo>
                  <a:pt x="23864" y="45246"/>
                </a:lnTo>
                <a:lnTo>
                  <a:pt x="85811" y="29916"/>
                </a:lnTo>
                <a:lnTo>
                  <a:pt x="112452" y="24707"/>
                </a:lnTo>
                <a:lnTo>
                  <a:pt x="139738" y="20281"/>
                </a:lnTo>
                <a:lnTo>
                  <a:pt x="242867" y="6335"/>
                </a:lnTo>
                <a:lnTo>
                  <a:pt x="265734" y="4223"/>
                </a:lnTo>
                <a:lnTo>
                  <a:pt x="287646" y="2815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02"/>
          <p:cNvSpPr/>
          <p:nvPr/>
        </p:nvSpPr>
        <p:spPr>
          <a:xfrm>
            <a:off x="5043487" y="4603432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0"/>
                </a:moveTo>
                <a:lnTo>
                  <a:pt x="13652" y="4551"/>
                </a:lnTo>
                <a:lnTo>
                  <a:pt x="22437" y="6844"/>
                </a:lnTo>
                <a:lnTo>
                  <a:pt x="44897" y="11932"/>
                </a:lnTo>
                <a:lnTo>
                  <a:pt x="67079" y="14622"/>
                </a:lnTo>
                <a:lnTo>
                  <a:pt x="96155" y="17368"/>
                </a:lnTo>
                <a:lnTo>
                  <a:pt x="248603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Group 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5053" r="10737" b="6112"/>
          <a:stretch>
            <a:fillRect/>
          </a:stretch>
        </p:blipFill>
        <p:spPr bwMode="auto">
          <a:xfrm>
            <a:off x="1524000" y="3429000"/>
            <a:ext cx="28575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fractions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429000"/>
            <a:ext cx="288940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1004"/>
          <p:cNvSpPr/>
          <p:nvPr/>
        </p:nvSpPr>
        <p:spPr>
          <a:xfrm>
            <a:off x="1991677" y="4937760"/>
            <a:ext cx="34291" cy="102870"/>
          </a:xfrm>
          <a:custGeom>
            <a:avLst/>
            <a:gdLst/>
            <a:ahLst/>
            <a:cxnLst/>
            <a:rect l="0" t="0" r="0" b="0"/>
            <a:pathLst>
              <a:path w="34291" h="102870">
                <a:moveTo>
                  <a:pt x="0" y="102869"/>
                </a:moveTo>
                <a:lnTo>
                  <a:pt x="0" y="93768"/>
                </a:lnTo>
                <a:lnTo>
                  <a:pt x="952" y="89181"/>
                </a:lnTo>
                <a:lnTo>
                  <a:pt x="2540" y="84219"/>
                </a:lnTo>
                <a:lnTo>
                  <a:pt x="4551" y="79007"/>
                </a:lnTo>
                <a:lnTo>
                  <a:pt x="7797" y="68863"/>
                </a:lnTo>
                <a:lnTo>
                  <a:pt x="16482" y="39813"/>
                </a:lnTo>
                <a:lnTo>
                  <a:pt x="20513" y="28447"/>
                </a:lnTo>
                <a:lnTo>
                  <a:pt x="24153" y="19917"/>
                </a:lnTo>
                <a:lnTo>
                  <a:pt x="3429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05"/>
          <p:cNvSpPr/>
          <p:nvPr/>
        </p:nvSpPr>
        <p:spPr>
          <a:xfrm>
            <a:off x="2051684" y="4980622"/>
            <a:ext cx="762954" cy="839978"/>
          </a:xfrm>
          <a:custGeom>
            <a:avLst/>
            <a:gdLst/>
            <a:ahLst/>
            <a:cxnLst/>
            <a:rect l="0" t="0" r="0" b="0"/>
            <a:pathLst>
              <a:path w="762954" h="839978">
                <a:moveTo>
                  <a:pt x="0" y="0"/>
                </a:moveTo>
                <a:lnTo>
                  <a:pt x="8749" y="35948"/>
                </a:lnTo>
                <a:lnTo>
                  <a:pt x="21034" y="88684"/>
                </a:lnTo>
                <a:lnTo>
                  <a:pt x="26405" y="121988"/>
                </a:lnTo>
                <a:lnTo>
                  <a:pt x="30939" y="158478"/>
                </a:lnTo>
                <a:lnTo>
                  <a:pt x="38516" y="228549"/>
                </a:lnTo>
                <a:lnTo>
                  <a:pt x="45058" y="278743"/>
                </a:lnTo>
                <a:lnTo>
                  <a:pt x="51141" y="317561"/>
                </a:lnTo>
                <a:lnTo>
                  <a:pt x="80005" y="488639"/>
                </a:lnTo>
                <a:lnTo>
                  <a:pt x="83817" y="505782"/>
                </a:lnTo>
                <a:lnTo>
                  <a:pt x="88263" y="522926"/>
                </a:lnTo>
                <a:lnTo>
                  <a:pt x="93132" y="540070"/>
                </a:lnTo>
                <a:lnTo>
                  <a:pt x="103622" y="574359"/>
                </a:lnTo>
                <a:lnTo>
                  <a:pt x="130430" y="661141"/>
                </a:lnTo>
                <a:lnTo>
                  <a:pt x="139341" y="684601"/>
                </a:lnTo>
                <a:lnTo>
                  <a:pt x="149091" y="706908"/>
                </a:lnTo>
                <a:lnTo>
                  <a:pt x="159402" y="728447"/>
                </a:lnTo>
                <a:lnTo>
                  <a:pt x="168181" y="745664"/>
                </a:lnTo>
                <a:lnTo>
                  <a:pt x="175938" y="760000"/>
                </a:lnTo>
                <a:lnTo>
                  <a:pt x="189637" y="782595"/>
                </a:lnTo>
                <a:lnTo>
                  <a:pt x="209012" y="806978"/>
                </a:lnTo>
                <a:lnTo>
                  <a:pt x="230522" y="829020"/>
                </a:lnTo>
                <a:lnTo>
                  <a:pt x="239932" y="835178"/>
                </a:lnTo>
                <a:lnTo>
                  <a:pt x="247289" y="837915"/>
                </a:lnTo>
                <a:lnTo>
                  <a:pt x="259773" y="839672"/>
                </a:lnTo>
                <a:lnTo>
                  <a:pt x="268529" y="839977"/>
                </a:lnTo>
                <a:lnTo>
                  <a:pt x="271411" y="839067"/>
                </a:lnTo>
                <a:lnTo>
                  <a:pt x="277155" y="835516"/>
                </a:lnTo>
                <a:lnTo>
                  <a:pt x="282883" y="828223"/>
                </a:lnTo>
                <a:lnTo>
                  <a:pt x="294003" y="805787"/>
                </a:lnTo>
                <a:lnTo>
                  <a:pt x="298872" y="794366"/>
                </a:lnTo>
                <a:lnTo>
                  <a:pt x="304023" y="779133"/>
                </a:lnTo>
                <a:lnTo>
                  <a:pt x="309362" y="761357"/>
                </a:lnTo>
                <a:lnTo>
                  <a:pt x="314827" y="741887"/>
                </a:lnTo>
                <a:lnTo>
                  <a:pt x="319422" y="724144"/>
                </a:lnTo>
                <a:lnTo>
                  <a:pt x="327068" y="691729"/>
                </a:lnTo>
                <a:lnTo>
                  <a:pt x="333298" y="668798"/>
                </a:lnTo>
                <a:lnTo>
                  <a:pt x="357412" y="584983"/>
                </a:lnTo>
                <a:lnTo>
                  <a:pt x="363052" y="563344"/>
                </a:lnTo>
                <a:lnTo>
                  <a:pt x="367765" y="544155"/>
                </a:lnTo>
                <a:lnTo>
                  <a:pt x="397152" y="435234"/>
                </a:lnTo>
                <a:lnTo>
                  <a:pt x="404786" y="403504"/>
                </a:lnTo>
                <a:lnTo>
                  <a:pt x="409875" y="378540"/>
                </a:lnTo>
                <a:lnTo>
                  <a:pt x="413268" y="358087"/>
                </a:lnTo>
                <a:lnTo>
                  <a:pt x="417434" y="340642"/>
                </a:lnTo>
                <a:lnTo>
                  <a:pt x="422117" y="325202"/>
                </a:lnTo>
                <a:lnTo>
                  <a:pt x="427144" y="311099"/>
                </a:lnTo>
                <a:lnTo>
                  <a:pt x="435270" y="285269"/>
                </a:lnTo>
                <a:lnTo>
                  <a:pt x="443008" y="262041"/>
                </a:lnTo>
                <a:lnTo>
                  <a:pt x="452798" y="242192"/>
                </a:lnTo>
                <a:lnTo>
                  <a:pt x="460959" y="221306"/>
                </a:lnTo>
                <a:lnTo>
                  <a:pt x="473959" y="181404"/>
                </a:lnTo>
                <a:lnTo>
                  <a:pt x="482429" y="163491"/>
                </a:lnTo>
                <a:lnTo>
                  <a:pt x="495367" y="139882"/>
                </a:lnTo>
                <a:lnTo>
                  <a:pt x="507773" y="118282"/>
                </a:lnTo>
                <a:lnTo>
                  <a:pt x="517142" y="104957"/>
                </a:lnTo>
                <a:lnTo>
                  <a:pt x="520974" y="101404"/>
                </a:lnTo>
                <a:lnTo>
                  <a:pt x="524481" y="99035"/>
                </a:lnTo>
                <a:lnTo>
                  <a:pt x="533458" y="96404"/>
                </a:lnTo>
                <a:lnTo>
                  <a:pt x="538519" y="95701"/>
                </a:lnTo>
                <a:lnTo>
                  <a:pt x="541893" y="96186"/>
                </a:lnTo>
                <a:lnTo>
                  <a:pt x="544142" y="97461"/>
                </a:lnTo>
                <a:lnTo>
                  <a:pt x="562650" y="119341"/>
                </a:lnTo>
                <a:lnTo>
                  <a:pt x="574870" y="136860"/>
                </a:lnTo>
                <a:lnTo>
                  <a:pt x="583475" y="154172"/>
                </a:lnTo>
                <a:lnTo>
                  <a:pt x="590475" y="173931"/>
                </a:lnTo>
                <a:lnTo>
                  <a:pt x="595809" y="195413"/>
                </a:lnTo>
                <a:lnTo>
                  <a:pt x="598179" y="217660"/>
                </a:lnTo>
                <a:lnTo>
                  <a:pt x="630110" y="416940"/>
                </a:lnTo>
                <a:lnTo>
                  <a:pt x="641364" y="502172"/>
                </a:lnTo>
                <a:lnTo>
                  <a:pt x="646651" y="533853"/>
                </a:lnTo>
                <a:lnTo>
                  <a:pt x="652081" y="559737"/>
                </a:lnTo>
                <a:lnTo>
                  <a:pt x="657606" y="581756"/>
                </a:lnTo>
                <a:lnTo>
                  <a:pt x="663194" y="601197"/>
                </a:lnTo>
                <a:lnTo>
                  <a:pt x="668825" y="618921"/>
                </a:lnTo>
                <a:lnTo>
                  <a:pt x="674483" y="635499"/>
                </a:lnTo>
                <a:lnTo>
                  <a:pt x="682066" y="653219"/>
                </a:lnTo>
                <a:lnTo>
                  <a:pt x="690931" y="671699"/>
                </a:lnTo>
                <a:lnTo>
                  <a:pt x="700651" y="690687"/>
                </a:lnTo>
                <a:lnTo>
                  <a:pt x="710940" y="708108"/>
                </a:lnTo>
                <a:lnTo>
                  <a:pt x="721611" y="724485"/>
                </a:lnTo>
                <a:lnTo>
                  <a:pt x="732534" y="740165"/>
                </a:lnTo>
                <a:lnTo>
                  <a:pt x="747211" y="760127"/>
                </a:lnTo>
                <a:lnTo>
                  <a:pt x="762953" y="78009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6"/>
          <p:cNvSpPr/>
          <p:nvPr/>
        </p:nvSpPr>
        <p:spPr>
          <a:xfrm>
            <a:off x="2900362" y="4938562"/>
            <a:ext cx="1199982" cy="936265"/>
          </a:xfrm>
          <a:custGeom>
            <a:avLst/>
            <a:gdLst/>
            <a:ahLst/>
            <a:cxnLst/>
            <a:rect l="0" t="0" r="0" b="0"/>
            <a:pathLst>
              <a:path w="1199982" h="936265">
                <a:moveTo>
                  <a:pt x="0" y="710715"/>
                </a:moveTo>
                <a:lnTo>
                  <a:pt x="4551" y="697063"/>
                </a:lnTo>
                <a:lnTo>
                  <a:pt x="8731" y="662863"/>
                </a:lnTo>
                <a:lnTo>
                  <a:pt x="15181" y="642985"/>
                </a:lnTo>
                <a:lnTo>
                  <a:pt x="20400" y="617748"/>
                </a:lnTo>
                <a:lnTo>
                  <a:pt x="22172" y="603017"/>
                </a:lnTo>
                <a:lnTo>
                  <a:pt x="23354" y="587481"/>
                </a:lnTo>
                <a:lnTo>
                  <a:pt x="24142" y="571409"/>
                </a:lnTo>
                <a:lnTo>
                  <a:pt x="25620" y="554980"/>
                </a:lnTo>
                <a:lnTo>
                  <a:pt x="27557" y="538311"/>
                </a:lnTo>
                <a:lnTo>
                  <a:pt x="29801" y="521484"/>
                </a:lnTo>
                <a:lnTo>
                  <a:pt x="31298" y="504551"/>
                </a:lnTo>
                <a:lnTo>
                  <a:pt x="32295" y="487547"/>
                </a:lnTo>
                <a:lnTo>
                  <a:pt x="32960" y="470497"/>
                </a:lnTo>
                <a:lnTo>
                  <a:pt x="34356" y="453415"/>
                </a:lnTo>
                <a:lnTo>
                  <a:pt x="36239" y="436311"/>
                </a:lnTo>
                <a:lnTo>
                  <a:pt x="38447" y="419194"/>
                </a:lnTo>
                <a:lnTo>
                  <a:pt x="54726" y="315311"/>
                </a:lnTo>
                <a:lnTo>
                  <a:pt x="65004" y="253516"/>
                </a:lnTo>
                <a:lnTo>
                  <a:pt x="77011" y="189486"/>
                </a:lnTo>
                <a:lnTo>
                  <a:pt x="82804" y="160923"/>
                </a:lnTo>
                <a:lnTo>
                  <a:pt x="91421" y="123422"/>
                </a:lnTo>
                <a:lnTo>
                  <a:pt x="97147" y="99811"/>
                </a:lnTo>
                <a:lnTo>
                  <a:pt x="105406" y="71538"/>
                </a:lnTo>
                <a:lnTo>
                  <a:pt x="114475" y="43731"/>
                </a:lnTo>
                <a:lnTo>
                  <a:pt x="124935" y="18319"/>
                </a:lnTo>
                <a:lnTo>
                  <a:pt x="131092" y="8332"/>
                </a:lnTo>
                <a:lnTo>
                  <a:pt x="134067" y="5287"/>
                </a:lnTo>
                <a:lnTo>
                  <a:pt x="137003" y="3257"/>
                </a:lnTo>
                <a:lnTo>
                  <a:pt x="142805" y="1001"/>
                </a:lnTo>
                <a:lnTo>
                  <a:pt x="148559" y="0"/>
                </a:lnTo>
                <a:lnTo>
                  <a:pt x="151427" y="684"/>
                </a:lnTo>
                <a:lnTo>
                  <a:pt x="157153" y="3986"/>
                </a:lnTo>
                <a:lnTo>
                  <a:pt x="170283" y="20301"/>
                </a:lnTo>
                <a:lnTo>
                  <a:pt x="186847" y="48381"/>
                </a:lnTo>
                <a:lnTo>
                  <a:pt x="200201" y="74397"/>
                </a:lnTo>
                <a:lnTo>
                  <a:pt x="210581" y="99930"/>
                </a:lnTo>
                <a:lnTo>
                  <a:pt x="218369" y="124930"/>
                </a:lnTo>
                <a:lnTo>
                  <a:pt x="225006" y="151916"/>
                </a:lnTo>
                <a:lnTo>
                  <a:pt x="229061" y="176257"/>
                </a:lnTo>
                <a:lnTo>
                  <a:pt x="238647" y="243943"/>
                </a:lnTo>
                <a:lnTo>
                  <a:pt x="267041" y="474733"/>
                </a:lnTo>
                <a:lnTo>
                  <a:pt x="272325" y="503863"/>
                </a:lnTo>
                <a:lnTo>
                  <a:pt x="278705" y="533762"/>
                </a:lnTo>
                <a:lnTo>
                  <a:pt x="285816" y="564171"/>
                </a:lnTo>
                <a:lnTo>
                  <a:pt x="292461" y="589207"/>
                </a:lnTo>
                <a:lnTo>
                  <a:pt x="298797" y="610660"/>
                </a:lnTo>
                <a:lnTo>
                  <a:pt x="304926" y="629724"/>
                </a:lnTo>
                <a:lnTo>
                  <a:pt x="310916" y="647196"/>
                </a:lnTo>
                <a:lnTo>
                  <a:pt x="322652" y="679309"/>
                </a:lnTo>
                <a:lnTo>
                  <a:pt x="332259" y="698350"/>
                </a:lnTo>
                <a:lnTo>
                  <a:pt x="344379" y="719617"/>
                </a:lnTo>
                <a:lnTo>
                  <a:pt x="368322" y="759439"/>
                </a:lnTo>
                <a:lnTo>
                  <a:pt x="382139" y="783488"/>
                </a:lnTo>
                <a:lnTo>
                  <a:pt x="395272" y="803186"/>
                </a:lnTo>
                <a:lnTo>
                  <a:pt x="398770" y="806652"/>
                </a:lnTo>
                <a:lnTo>
                  <a:pt x="402054" y="808963"/>
                </a:lnTo>
                <a:lnTo>
                  <a:pt x="408243" y="811531"/>
                </a:lnTo>
                <a:lnTo>
                  <a:pt x="417083" y="812977"/>
                </a:lnTo>
                <a:lnTo>
                  <a:pt x="422860" y="813315"/>
                </a:lnTo>
                <a:lnTo>
                  <a:pt x="425734" y="812452"/>
                </a:lnTo>
                <a:lnTo>
                  <a:pt x="431467" y="808954"/>
                </a:lnTo>
                <a:lnTo>
                  <a:pt x="433378" y="805735"/>
                </a:lnTo>
                <a:lnTo>
                  <a:pt x="441246" y="781495"/>
                </a:lnTo>
                <a:lnTo>
                  <a:pt x="448980" y="755711"/>
                </a:lnTo>
                <a:lnTo>
                  <a:pt x="451720" y="740713"/>
                </a:lnTo>
                <a:lnTo>
                  <a:pt x="454499" y="722141"/>
                </a:lnTo>
                <a:lnTo>
                  <a:pt x="457304" y="701187"/>
                </a:lnTo>
                <a:lnTo>
                  <a:pt x="474905" y="594333"/>
                </a:lnTo>
                <a:lnTo>
                  <a:pt x="493667" y="487425"/>
                </a:lnTo>
                <a:lnTo>
                  <a:pt x="524944" y="334781"/>
                </a:lnTo>
                <a:lnTo>
                  <a:pt x="546170" y="237271"/>
                </a:lnTo>
                <a:lnTo>
                  <a:pt x="551756" y="216016"/>
                </a:lnTo>
                <a:lnTo>
                  <a:pt x="557385" y="197083"/>
                </a:lnTo>
                <a:lnTo>
                  <a:pt x="563042" y="179699"/>
                </a:lnTo>
                <a:lnTo>
                  <a:pt x="571869" y="150223"/>
                </a:lnTo>
                <a:lnTo>
                  <a:pt x="578966" y="125375"/>
                </a:lnTo>
                <a:lnTo>
                  <a:pt x="589270" y="96274"/>
                </a:lnTo>
                <a:lnTo>
                  <a:pt x="604917" y="74210"/>
                </a:lnTo>
                <a:lnTo>
                  <a:pt x="630241" y="46717"/>
                </a:lnTo>
                <a:lnTo>
                  <a:pt x="634473" y="42308"/>
                </a:lnTo>
                <a:lnTo>
                  <a:pt x="638247" y="40320"/>
                </a:lnTo>
                <a:lnTo>
                  <a:pt x="641716" y="39948"/>
                </a:lnTo>
                <a:lnTo>
                  <a:pt x="662515" y="44415"/>
                </a:lnTo>
                <a:lnTo>
                  <a:pt x="671642" y="48822"/>
                </a:lnTo>
                <a:lnTo>
                  <a:pt x="678873" y="53955"/>
                </a:lnTo>
                <a:lnTo>
                  <a:pt x="685261" y="64492"/>
                </a:lnTo>
                <a:lnTo>
                  <a:pt x="692228" y="77747"/>
                </a:lnTo>
                <a:lnTo>
                  <a:pt x="701675" y="89988"/>
                </a:lnTo>
                <a:lnTo>
                  <a:pt x="712223" y="114479"/>
                </a:lnTo>
                <a:lnTo>
                  <a:pt x="717703" y="130345"/>
                </a:lnTo>
                <a:lnTo>
                  <a:pt x="722308" y="145684"/>
                </a:lnTo>
                <a:lnTo>
                  <a:pt x="726332" y="160673"/>
                </a:lnTo>
                <a:lnTo>
                  <a:pt x="729966" y="175428"/>
                </a:lnTo>
                <a:lnTo>
                  <a:pt x="734004" y="204522"/>
                </a:lnTo>
                <a:lnTo>
                  <a:pt x="735081" y="218949"/>
                </a:lnTo>
                <a:lnTo>
                  <a:pt x="745699" y="316616"/>
                </a:lnTo>
                <a:lnTo>
                  <a:pt x="753061" y="374587"/>
                </a:lnTo>
                <a:lnTo>
                  <a:pt x="756358" y="398047"/>
                </a:lnTo>
                <a:lnTo>
                  <a:pt x="770100" y="512980"/>
                </a:lnTo>
                <a:lnTo>
                  <a:pt x="777243" y="557937"/>
                </a:lnTo>
                <a:lnTo>
                  <a:pt x="785814" y="604100"/>
                </a:lnTo>
                <a:lnTo>
                  <a:pt x="795339" y="651069"/>
                </a:lnTo>
                <a:lnTo>
                  <a:pt x="801688" y="687143"/>
                </a:lnTo>
                <a:lnTo>
                  <a:pt x="805921" y="715956"/>
                </a:lnTo>
                <a:lnTo>
                  <a:pt x="808743" y="739926"/>
                </a:lnTo>
                <a:lnTo>
                  <a:pt x="812530" y="759716"/>
                </a:lnTo>
                <a:lnTo>
                  <a:pt x="816959" y="776720"/>
                </a:lnTo>
                <a:lnTo>
                  <a:pt x="826960" y="805773"/>
                </a:lnTo>
                <a:lnTo>
                  <a:pt x="837755" y="831386"/>
                </a:lnTo>
                <a:lnTo>
                  <a:pt x="851443" y="860549"/>
                </a:lnTo>
                <a:lnTo>
                  <a:pt x="865147" y="887798"/>
                </a:lnTo>
                <a:lnTo>
                  <a:pt x="879169" y="909446"/>
                </a:lnTo>
                <a:lnTo>
                  <a:pt x="901529" y="934594"/>
                </a:lnTo>
                <a:lnTo>
                  <a:pt x="904867" y="936168"/>
                </a:lnTo>
                <a:lnTo>
                  <a:pt x="908045" y="936264"/>
                </a:lnTo>
                <a:lnTo>
                  <a:pt x="911115" y="935376"/>
                </a:lnTo>
                <a:lnTo>
                  <a:pt x="914116" y="932879"/>
                </a:lnTo>
                <a:lnTo>
                  <a:pt x="922888" y="920263"/>
                </a:lnTo>
                <a:lnTo>
                  <a:pt x="928650" y="909893"/>
                </a:lnTo>
                <a:lnTo>
                  <a:pt x="931846" y="896394"/>
                </a:lnTo>
                <a:lnTo>
                  <a:pt x="936185" y="870188"/>
                </a:lnTo>
                <a:lnTo>
                  <a:pt x="939957" y="848268"/>
                </a:lnTo>
                <a:lnTo>
                  <a:pt x="941634" y="822649"/>
                </a:lnTo>
                <a:lnTo>
                  <a:pt x="942379" y="797929"/>
                </a:lnTo>
                <a:lnTo>
                  <a:pt x="942857" y="741913"/>
                </a:lnTo>
                <a:lnTo>
                  <a:pt x="942940" y="665349"/>
                </a:lnTo>
                <a:lnTo>
                  <a:pt x="943904" y="640466"/>
                </a:lnTo>
                <a:lnTo>
                  <a:pt x="945500" y="618163"/>
                </a:lnTo>
                <a:lnTo>
                  <a:pt x="947515" y="597578"/>
                </a:lnTo>
                <a:lnTo>
                  <a:pt x="948860" y="577188"/>
                </a:lnTo>
                <a:lnTo>
                  <a:pt x="949756" y="556927"/>
                </a:lnTo>
                <a:lnTo>
                  <a:pt x="950353" y="536752"/>
                </a:lnTo>
                <a:lnTo>
                  <a:pt x="953557" y="483856"/>
                </a:lnTo>
                <a:lnTo>
                  <a:pt x="955744" y="453748"/>
                </a:lnTo>
                <a:lnTo>
                  <a:pt x="958175" y="405055"/>
                </a:lnTo>
                <a:lnTo>
                  <a:pt x="959255" y="364364"/>
                </a:lnTo>
                <a:lnTo>
                  <a:pt x="959736" y="327228"/>
                </a:lnTo>
                <a:lnTo>
                  <a:pt x="960817" y="309325"/>
                </a:lnTo>
                <a:lnTo>
                  <a:pt x="962489" y="291674"/>
                </a:lnTo>
                <a:lnTo>
                  <a:pt x="964557" y="274192"/>
                </a:lnTo>
                <a:lnTo>
                  <a:pt x="967841" y="253012"/>
                </a:lnTo>
                <a:lnTo>
                  <a:pt x="976569" y="204079"/>
                </a:lnTo>
                <a:lnTo>
                  <a:pt x="984259" y="165821"/>
                </a:lnTo>
                <a:lnTo>
                  <a:pt x="989898" y="137070"/>
                </a:lnTo>
                <a:lnTo>
                  <a:pt x="992405" y="114767"/>
                </a:lnTo>
                <a:lnTo>
                  <a:pt x="998599" y="95329"/>
                </a:lnTo>
                <a:lnTo>
                  <a:pt x="1007702" y="76212"/>
                </a:lnTo>
                <a:lnTo>
                  <a:pt x="1018097" y="55017"/>
                </a:lnTo>
                <a:lnTo>
                  <a:pt x="1027558" y="31849"/>
                </a:lnTo>
                <a:lnTo>
                  <a:pt x="1029844" y="29538"/>
                </a:lnTo>
                <a:lnTo>
                  <a:pt x="1032320" y="27997"/>
                </a:lnTo>
                <a:lnTo>
                  <a:pt x="1034923" y="27922"/>
                </a:lnTo>
                <a:lnTo>
                  <a:pt x="1037611" y="28825"/>
                </a:lnTo>
                <a:lnTo>
                  <a:pt x="1040356" y="30379"/>
                </a:lnTo>
                <a:lnTo>
                  <a:pt x="1045945" y="32106"/>
                </a:lnTo>
                <a:lnTo>
                  <a:pt x="1048769" y="32566"/>
                </a:lnTo>
                <a:lnTo>
                  <a:pt x="1051604" y="34779"/>
                </a:lnTo>
                <a:lnTo>
                  <a:pt x="1065854" y="52719"/>
                </a:lnTo>
                <a:lnTo>
                  <a:pt x="1074422" y="70936"/>
                </a:lnTo>
                <a:lnTo>
                  <a:pt x="1082993" y="94431"/>
                </a:lnTo>
                <a:lnTo>
                  <a:pt x="1088708" y="121216"/>
                </a:lnTo>
                <a:lnTo>
                  <a:pt x="1091565" y="137694"/>
                </a:lnTo>
                <a:lnTo>
                  <a:pt x="1093470" y="153441"/>
                </a:lnTo>
                <a:lnTo>
                  <a:pt x="1094740" y="168701"/>
                </a:lnTo>
                <a:lnTo>
                  <a:pt x="1095587" y="183638"/>
                </a:lnTo>
                <a:lnTo>
                  <a:pt x="1096528" y="212934"/>
                </a:lnTo>
                <a:lnTo>
                  <a:pt x="1096945" y="258021"/>
                </a:lnTo>
                <a:lnTo>
                  <a:pt x="1097131" y="347910"/>
                </a:lnTo>
                <a:lnTo>
                  <a:pt x="1098133" y="391693"/>
                </a:lnTo>
                <a:lnTo>
                  <a:pt x="1101787" y="470820"/>
                </a:lnTo>
                <a:lnTo>
                  <a:pt x="1109126" y="559327"/>
                </a:lnTo>
                <a:lnTo>
                  <a:pt x="1117784" y="643432"/>
                </a:lnTo>
                <a:lnTo>
                  <a:pt x="1121427" y="672527"/>
                </a:lnTo>
                <a:lnTo>
                  <a:pt x="1128014" y="717555"/>
                </a:lnTo>
                <a:lnTo>
                  <a:pt x="1134118" y="753443"/>
                </a:lnTo>
                <a:lnTo>
                  <a:pt x="1138031" y="768728"/>
                </a:lnTo>
                <a:lnTo>
                  <a:pt x="1173973" y="877784"/>
                </a:lnTo>
                <a:lnTo>
                  <a:pt x="1183118" y="902760"/>
                </a:lnTo>
                <a:lnTo>
                  <a:pt x="1198216" y="930453"/>
                </a:lnTo>
                <a:lnTo>
                  <a:pt x="1198861" y="930550"/>
                </a:lnTo>
                <a:lnTo>
                  <a:pt x="1199290" y="929662"/>
                </a:lnTo>
                <a:lnTo>
                  <a:pt x="1199895" y="923861"/>
                </a:lnTo>
                <a:lnTo>
                  <a:pt x="1199981" y="921392"/>
                </a:lnTo>
                <a:lnTo>
                  <a:pt x="1195549" y="895164"/>
                </a:lnTo>
                <a:lnTo>
                  <a:pt x="1194225" y="881306"/>
                </a:lnTo>
                <a:lnTo>
                  <a:pt x="1193343" y="865400"/>
                </a:lnTo>
                <a:lnTo>
                  <a:pt x="1192754" y="848128"/>
                </a:lnTo>
                <a:lnTo>
                  <a:pt x="1191409" y="828041"/>
                </a:lnTo>
                <a:lnTo>
                  <a:pt x="1189560" y="806078"/>
                </a:lnTo>
                <a:lnTo>
                  <a:pt x="1183005" y="69357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7"/>
          <p:cNvSpPr/>
          <p:nvPr/>
        </p:nvSpPr>
        <p:spPr>
          <a:xfrm>
            <a:off x="5285420" y="4440554"/>
            <a:ext cx="100968" cy="1217297"/>
          </a:xfrm>
          <a:custGeom>
            <a:avLst/>
            <a:gdLst/>
            <a:ahLst/>
            <a:cxnLst/>
            <a:rect l="0" t="0" r="0" b="0"/>
            <a:pathLst>
              <a:path w="100968" h="1217297">
                <a:moveTo>
                  <a:pt x="100967" y="0"/>
                </a:moveTo>
                <a:lnTo>
                  <a:pt x="96417" y="9103"/>
                </a:lnTo>
                <a:lnTo>
                  <a:pt x="93171" y="14641"/>
                </a:lnTo>
                <a:lnTo>
                  <a:pt x="84484" y="28415"/>
                </a:lnTo>
                <a:lnTo>
                  <a:pt x="80454" y="36089"/>
                </a:lnTo>
                <a:lnTo>
                  <a:pt x="76814" y="44062"/>
                </a:lnTo>
                <a:lnTo>
                  <a:pt x="73435" y="52234"/>
                </a:lnTo>
                <a:lnTo>
                  <a:pt x="70230" y="63398"/>
                </a:lnTo>
                <a:lnTo>
                  <a:pt x="67140" y="76555"/>
                </a:lnTo>
                <a:lnTo>
                  <a:pt x="61168" y="104510"/>
                </a:lnTo>
                <a:lnTo>
                  <a:pt x="49573" y="153500"/>
                </a:lnTo>
                <a:lnTo>
                  <a:pt x="46702" y="165199"/>
                </a:lnTo>
                <a:lnTo>
                  <a:pt x="29009" y="245375"/>
                </a:lnTo>
                <a:lnTo>
                  <a:pt x="23467" y="281694"/>
                </a:lnTo>
                <a:lnTo>
                  <a:pt x="18820" y="321146"/>
                </a:lnTo>
                <a:lnTo>
                  <a:pt x="4519" y="475763"/>
                </a:lnTo>
                <a:lnTo>
                  <a:pt x="2378" y="504818"/>
                </a:lnTo>
                <a:lnTo>
                  <a:pt x="0" y="549802"/>
                </a:lnTo>
                <a:lnTo>
                  <a:pt x="318" y="573227"/>
                </a:lnTo>
                <a:lnTo>
                  <a:pt x="1483" y="598369"/>
                </a:lnTo>
                <a:lnTo>
                  <a:pt x="3211" y="624656"/>
                </a:lnTo>
                <a:lnTo>
                  <a:pt x="4364" y="651705"/>
                </a:lnTo>
                <a:lnTo>
                  <a:pt x="5987" y="730520"/>
                </a:lnTo>
                <a:lnTo>
                  <a:pt x="6579" y="858671"/>
                </a:lnTo>
                <a:lnTo>
                  <a:pt x="7562" y="893440"/>
                </a:lnTo>
                <a:lnTo>
                  <a:pt x="14043" y="1034090"/>
                </a:lnTo>
                <a:lnTo>
                  <a:pt x="15395" y="1049439"/>
                </a:lnTo>
                <a:lnTo>
                  <a:pt x="17249" y="1062529"/>
                </a:lnTo>
                <a:lnTo>
                  <a:pt x="19437" y="1074112"/>
                </a:lnTo>
                <a:lnTo>
                  <a:pt x="24409" y="1104764"/>
                </a:lnTo>
                <a:lnTo>
                  <a:pt x="27068" y="1122272"/>
                </a:lnTo>
                <a:lnTo>
                  <a:pt x="29794" y="1136802"/>
                </a:lnTo>
                <a:lnTo>
                  <a:pt x="32563" y="1149345"/>
                </a:lnTo>
                <a:lnTo>
                  <a:pt x="49532" y="1217296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8"/>
          <p:cNvSpPr/>
          <p:nvPr/>
        </p:nvSpPr>
        <p:spPr>
          <a:xfrm>
            <a:off x="5472112" y="4474845"/>
            <a:ext cx="308611" cy="1114426"/>
          </a:xfrm>
          <a:custGeom>
            <a:avLst/>
            <a:gdLst/>
            <a:ahLst/>
            <a:cxnLst/>
            <a:rect l="0" t="0" r="0" b="0"/>
            <a:pathLst>
              <a:path w="308611" h="1114426">
                <a:moveTo>
                  <a:pt x="0" y="1114425"/>
                </a:moveTo>
                <a:lnTo>
                  <a:pt x="4551" y="1100772"/>
                </a:lnTo>
                <a:lnTo>
                  <a:pt x="7381" y="1069528"/>
                </a:lnTo>
                <a:lnTo>
                  <a:pt x="10583" y="1038590"/>
                </a:lnTo>
                <a:lnTo>
                  <a:pt x="20400" y="964402"/>
                </a:lnTo>
                <a:lnTo>
                  <a:pt x="37182" y="845694"/>
                </a:lnTo>
                <a:lnTo>
                  <a:pt x="59383" y="722063"/>
                </a:lnTo>
                <a:lnTo>
                  <a:pt x="81955" y="612699"/>
                </a:lnTo>
                <a:lnTo>
                  <a:pt x="116358" y="458718"/>
                </a:lnTo>
                <a:lnTo>
                  <a:pt x="153582" y="304288"/>
                </a:lnTo>
                <a:lnTo>
                  <a:pt x="161443" y="275248"/>
                </a:lnTo>
                <a:lnTo>
                  <a:pt x="168589" y="251126"/>
                </a:lnTo>
                <a:lnTo>
                  <a:pt x="198296" y="159989"/>
                </a:lnTo>
                <a:lnTo>
                  <a:pt x="206492" y="139997"/>
                </a:lnTo>
                <a:lnTo>
                  <a:pt x="214814" y="122859"/>
                </a:lnTo>
                <a:lnTo>
                  <a:pt x="223219" y="107623"/>
                </a:lnTo>
                <a:lnTo>
                  <a:pt x="229776" y="94609"/>
                </a:lnTo>
                <a:lnTo>
                  <a:pt x="235098" y="83075"/>
                </a:lnTo>
                <a:lnTo>
                  <a:pt x="244506" y="62640"/>
                </a:lnTo>
                <a:lnTo>
                  <a:pt x="249681" y="53189"/>
                </a:lnTo>
                <a:lnTo>
                  <a:pt x="255037" y="44032"/>
                </a:lnTo>
                <a:lnTo>
                  <a:pt x="261464" y="36022"/>
                </a:lnTo>
                <a:lnTo>
                  <a:pt x="268607" y="28777"/>
                </a:lnTo>
                <a:lnTo>
                  <a:pt x="276227" y="22042"/>
                </a:lnTo>
                <a:lnTo>
                  <a:pt x="283211" y="16599"/>
                </a:lnTo>
                <a:lnTo>
                  <a:pt x="289772" y="12019"/>
                </a:lnTo>
                <a:lnTo>
                  <a:pt x="308610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9"/>
          <p:cNvSpPr/>
          <p:nvPr/>
        </p:nvSpPr>
        <p:spPr>
          <a:xfrm>
            <a:off x="5823584" y="4500562"/>
            <a:ext cx="711519" cy="1478874"/>
          </a:xfrm>
          <a:custGeom>
            <a:avLst/>
            <a:gdLst/>
            <a:ahLst/>
            <a:cxnLst/>
            <a:rect l="0" t="0" r="0" b="0"/>
            <a:pathLst>
              <a:path w="711519" h="1478874">
                <a:moveTo>
                  <a:pt x="0" y="0"/>
                </a:moveTo>
                <a:lnTo>
                  <a:pt x="8731" y="48592"/>
                </a:lnTo>
                <a:lnTo>
                  <a:pt x="14229" y="88269"/>
                </a:lnTo>
                <a:lnTo>
                  <a:pt x="15201" y="117901"/>
                </a:lnTo>
                <a:lnTo>
                  <a:pt x="16761" y="229453"/>
                </a:lnTo>
                <a:lnTo>
                  <a:pt x="14435" y="272159"/>
                </a:lnTo>
                <a:lnTo>
                  <a:pt x="11178" y="313365"/>
                </a:lnTo>
                <a:lnTo>
                  <a:pt x="9731" y="353903"/>
                </a:lnTo>
                <a:lnTo>
                  <a:pt x="8916" y="418762"/>
                </a:lnTo>
                <a:lnTo>
                  <a:pt x="6186" y="483931"/>
                </a:lnTo>
                <a:lnTo>
                  <a:pt x="2749" y="556076"/>
                </a:lnTo>
                <a:lnTo>
                  <a:pt x="1223" y="613540"/>
                </a:lnTo>
                <a:lnTo>
                  <a:pt x="3084" y="705120"/>
                </a:lnTo>
                <a:lnTo>
                  <a:pt x="4914" y="761545"/>
                </a:lnTo>
                <a:lnTo>
                  <a:pt x="7086" y="806781"/>
                </a:lnTo>
                <a:lnTo>
                  <a:pt x="9487" y="844559"/>
                </a:lnTo>
                <a:lnTo>
                  <a:pt x="12040" y="877364"/>
                </a:lnTo>
                <a:lnTo>
                  <a:pt x="13741" y="905902"/>
                </a:lnTo>
                <a:lnTo>
                  <a:pt x="15633" y="955391"/>
                </a:lnTo>
                <a:lnTo>
                  <a:pt x="17090" y="978874"/>
                </a:lnTo>
                <a:lnTo>
                  <a:pt x="21248" y="1025288"/>
                </a:lnTo>
                <a:lnTo>
                  <a:pt x="28811" y="1084016"/>
                </a:lnTo>
                <a:lnTo>
                  <a:pt x="33495" y="1117012"/>
                </a:lnTo>
                <a:lnTo>
                  <a:pt x="39475" y="1150440"/>
                </a:lnTo>
                <a:lnTo>
                  <a:pt x="46319" y="1184155"/>
                </a:lnTo>
                <a:lnTo>
                  <a:pt x="79209" y="1335030"/>
                </a:lnTo>
                <a:lnTo>
                  <a:pt x="92897" y="1372935"/>
                </a:lnTo>
                <a:lnTo>
                  <a:pt x="109017" y="1417398"/>
                </a:lnTo>
                <a:lnTo>
                  <a:pt x="120207" y="1439897"/>
                </a:lnTo>
                <a:lnTo>
                  <a:pt x="140819" y="1468365"/>
                </a:lnTo>
                <a:lnTo>
                  <a:pt x="149637" y="1478218"/>
                </a:lnTo>
                <a:lnTo>
                  <a:pt x="152146" y="1478873"/>
                </a:lnTo>
                <a:lnTo>
                  <a:pt x="154771" y="1478358"/>
                </a:lnTo>
                <a:lnTo>
                  <a:pt x="160227" y="1476198"/>
                </a:lnTo>
                <a:lnTo>
                  <a:pt x="165827" y="1475238"/>
                </a:lnTo>
                <a:lnTo>
                  <a:pt x="168654" y="1473077"/>
                </a:lnTo>
                <a:lnTo>
                  <a:pt x="174335" y="1465596"/>
                </a:lnTo>
                <a:lnTo>
                  <a:pt x="185743" y="1444319"/>
                </a:lnTo>
                <a:lnTo>
                  <a:pt x="191455" y="1429637"/>
                </a:lnTo>
                <a:lnTo>
                  <a:pt x="195475" y="1396205"/>
                </a:lnTo>
                <a:lnTo>
                  <a:pt x="201217" y="1306077"/>
                </a:lnTo>
                <a:lnTo>
                  <a:pt x="203730" y="1248499"/>
                </a:lnTo>
                <a:lnTo>
                  <a:pt x="204401" y="1223810"/>
                </a:lnTo>
                <a:lnTo>
                  <a:pt x="210225" y="1140498"/>
                </a:lnTo>
                <a:lnTo>
                  <a:pt x="218211" y="1046956"/>
                </a:lnTo>
                <a:lnTo>
                  <a:pt x="234077" y="894885"/>
                </a:lnTo>
                <a:lnTo>
                  <a:pt x="242817" y="819929"/>
                </a:lnTo>
                <a:lnTo>
                  <a:pt x="253652" y="747318"/>
                </a:lnTo>
                <a:lnTo>
                  <a:pt x="260541" y="703952"/>
                </a:lnTo>
                <a:lnTo>
                  <a:pt x="267039" y="667421"/>
                </a:lnTo>
                <a:lnTo>
                  <a:pt x="279339" y="606512"/>
                </a:lnTo>
                <a:lnTo>
                  <a:pt x="306076" y="492974"/>
                </a:lnTo>
                <a:lnTo>
                  <a:pt x="315493" y="459142"/>
                </a:lnTo>
                <a:lnTo>
                  <a:pt x="324629" y="429919"/>
                </a:lnTo>
                <a:lnTo>
                  <a:pt x="341447" y="379670"/>
                </a:lnTo>
                <a:lnTo>
                  <a:pt x="355272" y="335112"/>
                </a:lnTo>
                <a:lnTo>
                  <a:pt x="370306" y="293084"/>
                </a:lnTo>
                <a:lnTo>
                  <a:pt x="378316" y="272542"/>
                </a:lnTo>
                <a:lnTo>
                  <a:pt x="393181" y="240750"/>
                </a:lnTo>
                <a:lnTo>
                  <a:pt x="435097" y="157165"/>
                </a:lnTo>
                <a:lnTo>
                  <a:pt x="452943" y="125731"/>
                </a:lnTo>
                <a:lnTo>
                  <a:pt x="467697" y="102871"/>
                </a:lnTo>
                <a:lnTo>
                  <a:pt x="489806" y="72391"/>
                </a:lnTo>
                <a:lnTo>
                  <a:pt x="508560" y="44521"/>
                </a:lnTo>
                <a:lnTo>
                  <a:pt x="520032" y="30582"/>
                </a:lnTo>
                <a:lnTo>
                  <a:pt x="525758" y="26103"/>
                </a:lnTo>
                <a:lnTo>
                  <a:pt x="537201" y="21127"/>
                </a:lnTo>
                <a:lnTo>
                  <a:pt x="549802" y="18325"/>
                </a:lnTo>
                <a:lnTo>
                  <a:pt x="564119" y="17495"/>
                </a:lnTo>
                <a:lnTo>
                  <a:pt x="567532" y="18331"/>
                </a:lnTo>
                <a:lnTo>
                  <a:pt x="569807" y="19840"/>
                </a:lnTo>
                <a:lnTo>
                  <a:pt x="585542" y="38631"/>
                </a:lnTo>
                <a:lnTo>
                  <a:pt x="595406" y="62841"/>
                </a:lnTo>
                <a:lnTo>
                  <a:pt x="599820" y="70469"/>
                </a:lnTo>
                <a:lnTo>
                  <a:pt x="604724" y="89105"/>
                </a:lnTo>
                <a:lnTo>
                  <a:pt x="610026" y="123556"/>
                </a:lnTo>
                <a:lnTo>
                  <a:pt x="615089" y="163927"/>
                </a:lnTo>
                <a:lnTo>
                  <a:pt x="615321" y="197634"/>
                </a:lnTo>
                <a:lnTo>
                  <a:pt x="614049" y="221291"/>
                </a:lnTo>
                <a:lnTo>
                  <a:pt x="600613" y="407355"/>
                </a:lnTo>
                <a:lnTo>
                  <a:pt x="597577" y="463975"/>
                </a:lnTo>
                <a:lnTo>
                  <a:pt x="594202" y="567526"/>
                </a:lnTo>
                <a:lnTo>
                  <a:pt x="592303" y="743360"/>
                </a:lnTo>
                <a:lnTo>
                  <a:pt x="592989" y="799421"/>
                </a:lnTo>
                <a:lnTo>
                  <a:pt x="596291" y="902351"/>
                </a:lnTo>
                <a:lnTo>
                  <a:pt x="600410" y="949230"/>
                </a:lnTo>
                <a:lnTo>
                  <a:pt x="606014" y="993817"/>
                </a:lnTo>
                <a:lnTo>
                  <a:pt x="626437" y="1124786"/>
                </a:lnTo>
                <a:lnTo>
                  <a:pt x="636567" y="1182477"/>
                </a:lnTo>
                <a:lnTo>
                  <a:pt x="650152" y="1225182"/>
                </a:lnTo>
                <a:lnTo>
                  <a:pt x="661691" y="1261965"/>
                </a:lnTo>
                <a:lnTo>
                  <a:pt x="670641" y="1280328"/>
                </a:lnTo>
                <a:lnTo>
                  <a:pt x="690648" y="1311815"/>
                </a:lnTo>
                <a:lnTo>
                  <a:pt x="711518" y="132873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0"/>
          <p:cNvSpPr/>
          <p:nvPr/>
        </p:nvSpPr>
        <p:spPr>
          <a:xfrm>
            <a:off x="6655117" y="4427544"/>
            <a:ext cx="805168" cy="1368806"/>
          </a:xfrm>
          <a:custGeom>
            <a:avLst/>
            <a:gdLst/>
            <a:ahLst/>
            <a:cxnLst/>
            <a:rect l="0" t="0" r="0" b="0"/>
            <a:pathLst>
              <a:path w="805168" h="1368806">
                <a:moveTo>
                  <a:pt x="0" y="947413"/>
                </a:moveTo>
                <a:lnTo>
                  <a:pt x="953" y="917180"/>
                </a:lnTo>
                <a:lnTo>
                  <a:pt x="5891" y="873156"/>
                </a:lnTo>
                <a:lnTo>
                  <a:pt x="8731" y="839263"/>
                </a:lnTo>
                <a:lnTo>
                  <a:pt x="24951" y="693741"/>
                </a:lnTo>
                <a:lnTo>
                  <a:pt x="29969" y="659236"/>
                </a:lnTo>
                <a:lnTo>
                  <a:pt x="35219" y="628612"/>
                </a:lnTo>
                <a:lnTo>
                  <a:pt x="61884" y="488306"/>
                </a:lnTo>
                <a:lnTo>
                  <a:pt x="70784" y="448937"/>
                </a:lnTo>
                <a:lnTo>
                  <a:pt x="80526" y="410308"/>
                </a:lnTo>
                <a:lnTo>
                  <a:pt x="90832" y="372173"/>
                </a:lnTo>
                <a:lnTo>
                  <a:pt x="101512" y="337225"/>
                </a:lnTo>
                <a:lnTo>
                  <a:pt x="112442" y="304401"/>
                </a:lnTo>
                <a:lnTo>
                  <a:pt x="123539" y="272993"/>
                </a:lnTo>
                <a:lnTo>
                  <a:pt x="134747" y="243482"/>
                </a:lnTo>
                <a:lnTo>
                  <a:pt x="157360" y="187833"/>
                </a:lnTo>
                <a:lnTo>
                  <a:pt x="175031" y="152304"/>
                </a:lnTo>
                <a:lnTo>
                  <a:pt x="197346" y="113974"/>
                </a:lnTo>
                <a:lnTo>
                  <a:pt x="207089" y="102968"/>
                </a:lnTo>
                <a:lnTo>
                  <a:pt x="224315" y="88142"/>
                </a:lnTo>
                <a:lnTo>
                  <a:pt x="228601" y="86911"/>
                </a:lnTo>
                <a:lnTo>
                  <a:pt x="233364" y="87042"/>
                </a:lnTo>
                <a:lnTo>
                  <a:pt x="238443" y="88083"/>
                </a:lnTo>
                <a:lnTo>
                  <a:pt x="246627" y="91778"/>
                </a:lnTo>
                <a:lnTo>
                  <a:pt x="259129" y="101754"/>
                </a:lnTo>
                <a:lnTo>
                  <a:pt x="268522" y="111507"/>
                </a:lnTo>
                <a:lnTo>
                  <a:pt x="275870" y="122192"/>
                </a:lnTo>
                <a:lnTo>
                  <a:pt x="285363" y="143468"/>
                </a:lnTo>
                <a:lnTo>
                  <a:pt x="289657" y="176972"/>
                </a:lnTo>
                <a:lnTo>
                  <a:pt x="290929" y="217061"/>
                </a:lnTo>
                <a:lnTo>
                  <a:pt x="290155" y="238579"/>
                </a:lnTo>
                <a:lnTo>
                  <a:pt x="286756" y="295509"/>
                </a:lnTo>
                <a:lnTo>
                  <a:pt x="271873" y="493945"/>
                </a:lnTo>
                <a:lnTo>
                  <a:pt x="260394" y="739575"/>
                </a:lnTo>
                <a:lnTo>
                  <a:pt x="258605" y="806463"/>
                </a:lnTo>
                <a:lnTo>
                  <a:pt x="259081" y="835349"/>
                </a:lnTo>
                <a:lnTo>
                  <a:pt x="260351" y="862226"/>
                </a:lnTo>
                <a:lnTo>
                  <a:pt x="265254" y="925745"/>
                </a:lnTo>
                <a:lnTo>
                  <a:pt x="273783" y="1023825"/>
                </a:lnTo>
                <a:lnTo>
                  <a:pt x="278724" y="1064077"/>
                </a:lnTo>
                <a:lnTo>
                  <a:pt x="283924" y="1096626"/>
                </a:lnTo>
                <a:lnTo>
                  <a:pt x="293828" y="1146128"/>
                </a:lnTo>
                <a:lnTo>
                  <a:pt x="301406" y="1180829"/>
                </a:lnTo>
                <a:lnTo>
                  <a:pt x="315577" y="1221784"/>
                </a:lnTo>
                <a:lnTo>
                  <a:pt x="330589" y="1261008"/>
                </a:lnTo>
                <a:lnTo>
                  <a:pt x="336793" y="1271891"/>
                </a:lnTo>
                <a:lnTo>
                  <a:pt x="345266" y="1279903"/>
                </a:lnTo>
                <a:lnTo>
                  <a:pt x="357126" y="1288257"/>
                </a:lnTo>
                <a:lnTo>
                  <a:pt x="359051" y="1287990"/>
                </a:lnTo>
                <a:lnTo>
                  <a:pt x="363731" y="1285153"/>
                </a:lnTo>
                <a:lnTo>
                  <a:pt x="371721" y="1278201"/>
                </a:lnTo>
                <a:lnTo>
                  <a:pt x="384671" y="1242803"/>
                </a:lnTo>
                <a:lnTo>
                  <a:pt x="392580" y="1211095"/>
                </a:lnTo>
                <a:lnTo>
                  <a:pt x="405418" y="1148724"/>
                </a:lnTo>
                <a:lnTo>
                  <a:pt x="413866" y="1096574"/>
                </a:lnTo>
                <a:lnTo>
                  <a:pt x="423971" y="1027042"/>
                </a:lnTo>
                <a:lnTo>
                  <a:pt x="486264" y="569743"/>
                </a:lnTo>
                <a:lnTo>
                  <a:pt x="491815" y="533708"/>
                </a:lnTo>
                <a:lnTo>
                  <a:pt x="497422" y="502065"/>
                </a:lnTo>
                <a:lnTo>
                  <a:pt x="503065" y="473349"/>
                </a:lnTo>
                <a:lnTo>
                  <a:pt x="519494" y="400803"/>
                </a:lnTo>
                <a:lnTo>
                  <a:pt x="537591" y="326333"/>
                </a:lnTo>
                <a:lnTo>
                  <a:pt x="551984" y="271010"/>
                </a:lnTo>
                <a:lnTo>
                  <a:pt x="564731" y="226737"/>
                </a:lnTo>
                <a:lnTo>
                  <a:pt x="576747" y="188963"/>
                </a:lnTo>
                <a:lnTo>
                  <a:pt x="588437" y="156299"/>
                </a:lnTo>
                <a:lnTo>
                  <a:pt x="605063" y="118287"/>
                </a:lnTo>
                <a:lnTo>
                  <a:pt x="624199" y="80755"/>
                </a:lnTo>
                <a:lnTo>
                  <a:pt x="654688" y="35917"/>
                </a:lnTo>
                <a:lnTo>
                  <a:pt x="664353" y="22239"/>
                </a:lnTo>
                <a:lnTo>
                  <a:pt x="674998" y="12984"/>
                </a:lnTo>
                <a:lnTo>
                  <a:pt x="680504" y="10136"/>
                </a:lnTo>
                <a:lnTo>
                  <a:pt x="696401" y="5174"/>
                </a:lnTo>
                <a:lnTo>
                  <a:pt x="704164" y="638"/>
                </a:lnTo>
                <a:lnTo>
                  <a:pt x="708521" y="0"/>
                </a:lnTo>
                <a:lnTo>
                  <a:pt x="730185" y="3665"/>
                </a:lnTo>
                <a:lnTo>
                  <a:pt x="739182" y="9175"/>
                </a:lnTo>
                <a:lnTo>
                  <a:pt x="760479" y="28234"/>
                </a:lnTo>
                <a:lnTo>
                  <a:pt x="781936" y="58536"/>
                </a:lnTo>
                <a:lnTo>
                  <a:pt x="787038" y="66221"/>
                </a:lnTo>
                <a:lnTo>
                  <a:pt x="792707" y="84920"/>
                </a:lnTo>
                <a:lnTo>
                  <a:pt x="798438" y="116867"/>
                </a:lnTo>
                <a:lnTo>
                  <a:pt x="802537" y="144894"/>
                </a:lnTo>
                <a:lnTo>
                  <a:pt x="803630" y="165703"/>
                </a:lnTo>
                <a:lnTo>
                  <a:pt x="805167" y="227798"/>
                </a:lnTo>
                <a:lnTo>
                  <a:pt x="803623" y="268492"/>
                </a:lnTo>
                <a:lnTo>
                  <a:pt x="800544" y="296679"/>
                </a:lnTo>
                <a:lnTo>
                  <a:pt x="777363" y="490049"/>
                </a:lnTo>
                <a:lnTo>
                  <a:pt x="772559" y="538681"/>
                </a:lnTo>
                <a:lnTo>
                  <a:pt x="769357" y="578723"/>
                </a:lnTo>
                <a:lnTo>
                  <a:pt x="757904" y="757256"/>
                </a:lnTo>
                <a:lnTo>
                  <a:pt x="755946" y="810829"/>
                </a:lnTo>
                <a:lnTo>
                  <a:pt x="754472" y="834449"/>
                </a:lnTo>
                <a:lnTo>
                  <a:pt x="752537" y="856864"/>
                </a:lnTo>
                <a:lnTo>
                  <a:pt x="748798" y="898597"/>
                </a:lnTo>
                <a:lnTo>
                  <a:pt x="747137" y="936195"/>
                </a:lnTo>
                <a:lnTo>
                  <a:pt x="745983" y="1069173"/>
                </a:lnTo>
                <a:lnTo>
                  <a:pt x="745925" y="1088594"/>
                </a:lnTo>
                <a:lnTo>
                  <a:pt x="748400" y="1155893"/>
                </a:lnTo>
                <a:lnTo>
                  <a:pt x="750392" y="1197842"/>
                </a:lnTo>
                <a:lnTo>
                  <a:pt x="752675" y="1229618"/>
                </a:lnTo>
                <a:lnTo>
                  <a:pt x="755148" y="1254613"/>
                </a:lnTo>
                <a:lnTo>
                  <a:pt x="759484" y="1290639"/>
                </a:lnTo>
                <a:lnTo>
                  <a:pt x="762877" y="1323536"/>
                </a:lnTo>
                <a:lnTo>
                  <a:pt x="767047" y="1345401"/>
                </a:lnTo>
                <a:lnTo>
                  <a:pt x="770445" y="1353708"/>
                </a:lnTo>
                <a:lnTo>
                  <a:pt x="774615" y="1360199"/>
                </a:lnTo>
                <a:lnTo>
                  <a:pt x="779300" y="1365479"/>
                </a:lnTo>
                <a:lnTo>
                  <a:pt x="782423" y="1368046"/>
                </a:lnTo>
                <a:lnTo>
                  <a:pt x="784506" y="1368805"/>
                </a:lnTo>
                <a:lnTo>
                  <a:pt x="785893" y="1368359"/>
                </a:lnTo>
                <a:lnTo>
                  <a:pt x="786820" y="1367108"/>
                </a:lnTo>
                <a:lnTo>
                  <a:pt x="787848" y="1363179"/>
                </a:lnTo>
                <a:lnTo>
                  <a:pt x="788670" y="1350321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11"/>
          <p:cNvSpPr/>
          <p:nvPr/>
        </p:nvSpPr>
        <p:spPr>
          <a:xfrm>
            <a:off x="4486275" y="4732082"/>
            <a:ext cx="377191" cy="24465"/>
          </a:xfrm>
          <a:custGeom>
            <a:avLst/>
            <a:gdLst/>
            <a:ahLst/>
            <a:cxnLst/>
            <a:rect l="0" t="0" r="0" b="0"/>
            <a:pathLst>
              <a:path w="377191" h="24465">
                <a:moveTo>
                  <a:pt x="0" y="17083"/>
                </a:moveTo>
                <a:lnTo>
                  <a:pt x="16482" y="17083"/>
                </a:lnTo>
                <a:lnTo>
                  <a:pt x="20513" y="18035"/>
                </a:lnTo>
                <a:lnTo>
                  <a:pt x="24153" y="19623"/>
                </a:lnTo>
                <a:lnTo>
                  <a:pt x="27532" y="21634"/>
                </a:lnTo>
                <a:lnTo>
                  <a:pt x="30737" y="22974"/>
                </a:lnTo>
                <a:lnTo>
                  <a:pt x="33826" y="23868"/>
                </a:lnTo>
                <a:lnTo>
                  <a:pt x="36838" y="24464"/>
                </a:lnTo>
                <a:lnTo>
                  <a:pt x="40751" y="23908"/>
                </a:lnTo>
                <a:lnTo>
                  <a:pt x="45265" y="22585"/>
                </a:lnTo>
                <a:lnTo>
                  <a:pt x="50179" y="20751"/>
                </a:lnTo>
                <a:lnTo>
                  <a:pt x="55360" y="19528"/>
                </a:lnTo>
                <a:lnTo>
                  <a:pt x="60719" y="18713"/>
                </a:lnTo>
                <a:lnTo>
                  <a:pt x="66197" y="18170"/>
                </a:lnTo>
                <a:lnTo>
                  <a:pt x="77363" y="17566"/>
                </a:lnTo>
                <a:lnTo>
                  <a:pt x="83008" y="17405"/>
                </a:lnTo>
                <a:lnTo>
                  <a:pt x="196031" y="5364"/>
                </a:lnTo>
                <a:lnTo>
                  <a:pt x="218317" y="3555"/>
                </a:lnTo>
                <a:lnTo>
                  <a:pt x="236984" y="2349"/>
                </a:lnTo>
                <a:lnTo>
                  <a:pt x="258002" y="1546"/>
                </a:lnTo>
                <a:lnTo>
                  <a:pt x="348981" y="79"/>
                </a:lnTo>
                <a:lnTo>
                  <a:pt x="359255" y="0"/>
                </a:lnTo>
                <a:lnTo>
                  <a:pt x="363328" y="932"/>
                </a:lnTo>
                <a:lnTo>
                  <a:pt x="366996" y="2506"/>
                </a:lnTo>
                <a:lnTo>
                  <a:pt x="377190" y="85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12"/>
          <p:cNvSpPr/>
          <p:nvPr/>
        </p:nvSpPr>
        <p:spPr>
          <a:xfrm>
            <a:off x="4640579" y="4603432"/>
            <a:ext cx="17147" cy="291466"/>
          </a:xfrm>
          <a:custGeom>
            <a:avLst/>
            <a:gdLst/>
            <a:ahLst/>
            <a:cxnLst/>
            <a:rect l="0" t="0" r="0" b="0"/>
            <a:pathLst>
              <a:path w="17147" h="291466">
                <a:moveTo>
                  <a:pt x="17146" y="0"/>
                </a:moveTo>
                <a:lnTo>
                  <a:pt x="8044" y="0"/>
                </a:lnTo>
                <a:lnTo>
                  <a:pt x="6315" y="953"/>
                </a:lnTo>
                <a:lnTo>
                  <a:pt x="6116" y="2540"/>
                </a:lnTo>
                <a:lnTo>
                  <a:pt x="6935" y="4551"/>
                </a:lnTo>
                <a:lnTo>
                  <a:pt x="7481" y="7797"/>
                </a:lnTo>
                <a:lnTo>
                  <a:pt x="7845" y="11865"/>
                </a:lnTo>
                <a:lnTo>
                  <a:pt x="8088" y="16483"/>
                </a:lnTo>
                <a:lnTo>
                  <a:pt x="8531" y="158375"/>
                </a:lnTo>
                <a:lnTo>
                  <a:pt x="9497" y="173211"/>
                </a:lnTo>
                <a:lnTo>
                  <a:pt x="11094" y="185006"/>
                </a:lnTo>
                <a:lnTo>
                  <a:pt x="13111" y="194775"/>
                </a:lnTo>
                <a:lnTo>
                  <a:pt x="14456" y="203192"/>
                </a:lnTo>
                <a:lnTo>
                  <a:pt x="15352" y="210709"/>
                </a:lnTo>
                <a:lnTo>
                  <a:pt x="15951" y="217626"/>
                </a:lnTo>
                <a:lnTo>
                  <a:pt x="15396" y="226999"/>
                </a:lnTo>
                <a:lnTo>
                  <a:pt x="14074" y="238010"/>
                </a:lnTo>
                <a:lnTo>
                  <a:pt x="9660" y="267148"/>
                </a:lnTo>
                <a:lnTo>
                  <a:pt x="9298" y="270491"/>
                </a:lnTo>
                <a:lnTo>
                  <a:pt x="8895" y="276746"/>
                </a:lnTo>
                <a:lnTo>
                  <a:pt x="7835" y="279747"/>
                </a:lnTo>
                <a:lnTo>
                  <a:pt x="6176" y="282701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3"/>
          <p:cNvSpPr/>
          <p:nvPr/>
        </p:nvSpPr>
        <p:spPr>
          <a:xfrm>
            <a:off x="2437447" y="3463290"/>
            <a:ext cx="377191" cy="2623186"/>
          </a:xfrm>
          <a:custGeom>
            <a:avLst/>
            <a:gdLst/>
            <a:ahLst/>
            <a:cxnLst/>
            <a:rect l="0" t="0" r="0" b="0"/>
            <a:pathLst>
              <a:path w="377191" h="2623186">
                <a:moveTo>
                  <a:pt x="0" y="2623185"/>
                </a:moveTo>
                <a:lnTo>
                  <a:pt x="4551" y="2623185"/>
                </a:lnTo>
                <a:lnTo>
                  <a:pt x="5891" y="2622232"/>
                </a:lnTo>
                <a:lnTo>
                  <a:pt x="6785" y="2620645"/>
                </a:lnTo>
                <a:lnTo>
                  <a:pt x="7381" y="2618634"/>
                </a:lnTo>
                <a:lnTo>
                  <a:pt x="8415" y="2547326"/>
                </a:lnTo>
                <a:lnTo>
                  <a:pt x="8572" y="2395932"/>
                </a:lnTo>
                <a:lnTo>
                  <a:pt x="15357" y="2319738"/>
                </a:lnTo>
                <a:lnTo>
                  <a:pt x="16792" y="2247121"/>
                </a:lnTo>
                <a:lnTo>
                  <a:pt x="18028" y="2177602"/>
                </a:lnTo>
                <a:lnTo>
                  <a:pt x="24517" y="2108071"/>
                </a:lnTo>
                <a:lnTo>
                  <a:pt x="26433" y="2007049"/>
                </a:lnTo>
                <a:lnTo>
                  <a:pt x="32456" y="1865033"/>
                </a:lnTo>
                <a:lnTo>
                  <a:pt x="34427" y="1808073"/>
                </a:lnTo>
                <a:lnTo>
                  <a:pt x="38479" y="1728783"/>
                </a:lnTo>
                <a:lnTo>
                  <a:pt x="43454" y="1667508"/>
                </a:lnTo>
                <a:lnTo>
                  <a:pt x="62167" y="1498232"/>
                </a:lnTo>
                <a:lnTo>
                  <a:pt x="67632" y="1424043"/>
                </a:lnTo>
                <a:lnTo>
                  <a:pt x="76766" y="1354436"/>
                </a:lnTo>
                <a:lnTo>
                  <a:pt x="89363" y="1275388"/>
                </a:lnTo>
                <a:lnTo>
                  <a:pt x="96867" y="1213587"/>
                </a:lnTo>
                <a:lnTo>
                  <a:pt x="106171" y="1149204"/>
                </a:lnTo>
                <a:lnTo>
                  <a:pt x="115913" y="1097425"/>
                </a:lnTo>
                <a:lnTo>
                  <a:pt x="123880" y="1033187"/>
                </a:lnTo>
                <a:lnTo>
                  <a:pt x="142255" y="922187"/>
                </a:lnTo>
                <a:lnTo>
                  <a:pt x="171439" y="763617"/>
                </a:lnTo>
                <a:lnTo>
                  <a:pt x="191627" y="663098"/>
                </a:lnTo>
                <a:lnTo>
                  <a:pt x="214155" y="560012"/>
                </a:lnTo>
                <a:lnTo>
                  <a:pt x="230262" y="493842"/>
                </a:lnTo>
                <a:lnTo>
                  <a:pt x="257680" y="388767"/>
                </a:lnTo>
                <a:lnTo>
                  <a:pt x="284968" y="278406"/>
                </a:lnTo>
                <a:lnTo>
                  <a:pt x="292848" y="248469"/>
                </a:lnTo>
                <a:lnTo>
                  <a:pt x="303940" y="197233"/>
                </a:lnTo>
                <a:lnTo>
                  <a:pt x="311614" y="170209"/>
                </a:lnTo>
                <a:lnTo>
                  <a:pt x="320423" y="143276"/>
                </a:lnTo>
                <a:lnTo>
                  <a:pt x="330737" y="109550"/>
                </a:lnTo>
                <a:lnTo>
                  <a:pt x="338873" y="91302"/>
                </a:lnTo>
                <a:lnTo>
                  <a:pt x="346920" y="62847"/>
                </a:lnTo>
                <a:lnTo>
                  <a:pt x="357658" y="36827"/>
                </a:lnTo>
                <a:lnTo>
                  <a:pt x="359573" y="23361"/>
                </a:lnTo>
                <a:lnTo>
                  <a:pt x="360683" y="21289"/>
                </a:lnTo>
                <a:lnTo>
                  <a:pt x="362375" y="19907"/>
                </a:lnTo>
                <a:lnTo>
                  <a:pt x="364456" y="18986"/>
                </a:lnTo>
                <a:lnTo>
                  <a:pt x="365843" y="17420"/>
                </a:lnTo>
                <a:lnTo>
                  <a:pt x="366768" y="15423"/>
                </a:lnTo>
                <a:lnTo>
                  <a:pt x="367384" y="13140"/>
                </a:lnTo>
                <a:lnTo>
                  <a:pt x="370610" y="806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4"/>
          <p:cNvSpPr/>
          <p:nvPr/>
        </p:nvSpPr>
        <p:spPr>
          <a:xfrm>
            <a:off x="3415182" y="3454717"/>
            <a:ext cx="145264" cy="2606041"/>
          </a:xfrm>
          <a:custGeom>
            <a:avLst/>
            <a:gdLst/>
            <a:ahLst/>
            <a:cxnLst/>
            <a:rect l="0" t="0" r="0" b="0"/>
            <a:pathLst>
              <a:path w="145264" h="2606041">
                <a:moveTo>
                  <a:pt x="25247" y="2606040"/>
                </a:moveTo>
                <a:lnTo>
                  <a:pt x="29798" y="2601490"/>
                </a:lnTo>
                <a:lnTo>
                  <a:pt x="32091" y="2596339"/>
                </a:lnTo>
                <a:lnTo>
                  <a:pt x="34572" y="2589095"/>
                </a:lnTo>
                <a:lnTo>
                  <a:pt x="38917" y="2570887"/>
                </a:lnTo>
                <a:lnTo>
                  <a:pt x="44729" y="2496085"/>
                </a:lnTo>
                <a:lnTo>
                  <a:pt x="49117" y="2449636"/>
                </a:lnTo>
                <a:lnTo>
                  <a:pt x="46049" y="2369088"/>
                </a:lnTo>
                <a:lnTo>
                  <a:pt x="42874" y="2289357"/>
                </a:lnTo>
                <a:lnTo>
                  <a:pt x="39895" y="2209962"/>
                </a:lnTo>
                <a:lnTo>
                  <a:pt x="35620" y="2165786"/>
                </a:lnTo>
                <a:lnTo>
                  <a:pt x="31813" y="2088562"/>
                </a:lnTo>
                <a:lnTo>
                  <a:pt x="29625" y="2049600"/>
                </a:lnTo>
                <a:lnTo>
                  <a:pt x="27213" y="2017910"/>
                </a:lnTo>
                <a:lnTo>
                  <a:pt x="24653" y="1991068"/>
                </a:lnTo>
                <a:lnTo>
                  <a:pt x="20221" y="1946004"/>
                </a:lnTo>
                <a:lnTo>
                  <a:pt x="16773" y="1888504"/>
                </a:lnTo>
                <a:lnTo>
                  <a:pt x="12591" y="1852795"/>
                </a:lnTo>
                <a:lnTo>
                  <a:pt x="7557" y="1739134"/>
                </a:lnTo>
                <a:lnTo>
                  <a:pt x="1909" y="1540507"/>
                </a:lnTo>
                <a:lnTo>
                  <a:pt x="0" y="1257221"/>
                </a:lnTo>
                <a:lnTo>
                  <a:pt x="2279" y="1108040"/>
                </a:lnTo>
                <a:lnTo>
                  <a:pt x="7336" y="906609"/>
                </a:lnTo>
                <a:lnTo>
                  <a:pt x="8828" y="847322"/>
                </a:lnTo>
                <a:lnTo>
                  <a:pt x="12552" y="801403"/>
                </a:lnTo>
                <a:lnTo>
                  <a:pt x="14843" y="744799"/>
                </a:lnTo>
                <a:lnTo>
                  <a:pt x="17766" y="681542"/>
                </a:lnTo>
                <a:lnTo>
                  <a:pt x="21212" y="648671"/>
                </a:lnTo>
                <a:lnTo>
                  <a:pt x="25415" y="615327"/>
                </a:lnTo>
                <a:lnTo>
                  <a:pt x="28217" y="589288"/>
                </a:lnTo>
                <a:lnTo>
                  <a:pt x="33112" y="530627"/>
                </a:lnTo>
                <a:lnTo>
                  <a:pt x="37633" y="488564"/>
                </a:lnTo>
                <a:lnTo>
                  <a:pt x="40172" y="471442"/>
                </a:lnTo>
                <a:lnTo>
                  <a:pt x="42817" y="457170"/>
                </a:lnTo>
                <a:lnTo>
                  <a:pt x="45533" y="444798"/>
                </a:lnTo>
                <a:lnTo>
                  <a:pt x="53631" y="395491"/>
                </a:lnTo>
                <a:lnTo>
                  <a:pt x="58457" y="363673"/>
                </a:lnTo>
                <a:lnTo>
                  <a:pt x="61675" y="339604"/>
                </a:lnTo>
                <a:lnTo>
                  <a:pt x="65250" y="305240"/>
                </a:lnTo>
                <a:lnTo>
                  <a:pt x="68108" y="290171"/>
                </a:lnTo>
                <a:lnTo>
                  <a:pt x="71919" y="275362"/>
                </a:lnTo>
                <a:lnTo>
                  <a:pt x="76364" y="260727"/>
                </a:lnTo>
                <a:lnTo>
                  <a:pt x="79328" y="248113"/>
                </a:lnTo>
                <a:lnTo>
                  <a:pt x="82621" y="226478"/>
                </a:lnTo>
                <a:lnTo>
                  <a:pt x="86624" y="209877"/>
                </a:lnTo>
                <a:lnTo>
                  <a:pt x="90626" y="196148"/>
                </a:lnTo>
                <a:lnTo>
                  <a:pt x="94784" y="171995"/>
                </a:lnTo>
                <a:lnTo>
                  <a:pt x="102508" y="138672"/>
                </a:lnTo>
                <a:lnTo>
                  <a:pt x="106282" y="124833"/>
                </a:lnTo>
                <a:lnTo>
                  <a:pt x="109750" y="113702"/>
                </a:lnTo>
                <a:lnTo>
                  <a:pt x="122161" y="77599"/>
                </a:lnTo>
                <a:lnTo>
                  <a:pt x="125099" y="67925"/>
                </a:lnTo>
                <a:lnTo>
                  <a:pt x="130904" y="47016"/>
                </a:lnTo>
                <a:lnTo>
                  <a:pt x="133785" y="38964"/>
                </a:lnTo>
                <a:lnTo>
                  <a:pt x="136658" y="32644"/>
                </a:lnTo>
                <a:lnTo>
                  <a:pt x="139526" y="27477"/>
                </a:lnTo>
                <a:lnTo>
                  <a:pt x="142713" y="19198"/>
                </a:lnTo>
                <a:lnTo>
                  <a:pt x="144508" y="9180"/>
                </a:lnTo>
                <a:lnTo>
                  <a:pt x="14526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15"/>
          <p:cNvSpPr/>
          <p:nvPr/>
        </p:nvSpPr>
        <p:spPr>
          <a:xfrm>
            <a:off x="6380797" y="3429000"/>
            <a:ext cx="187389" cy="2623186"/>
          </a:xfrm>
          <a:custGeom>
            <a:avLst/>
            <a:gdLst/>
            <a:ahLst/>
            <a:cxnLst/>
            <a:rect l="0" t="0" r="0" b="0"/>
            <a:pathLst>
              <a:path w="187389" h="2623186">
                <a:moveTo>
                  <a:pt x="0" y="2623185"/>
                </a:moveTo>
                <a:lnTo>
                  <a:pt x="0" y="2618634"/>
                </a:lnTo>
                <a:lnTo>
                  <a:pt x="953" y="2616341"/>
                </a:lnTo>
                <a:lnTo>
                  <a:pt x="6844" y="2607610"/>
                </a:lnTo>
                <a:lnTo>
                  <a:pt x="11932" y="2598483"/>
                </a:lnTo>
                <a:lnTo>
                  <a:pt x="14828" y="2588076"/>
                </a:lnTo>
                <a:lnTo>
                  <a:pt x="18020" y="2571386"/>
                </a:lnTo>
                <a:lnTo>
                  <a:pt x="25789" y="2538568"/>
                </a:lnTo>
                <a:lnTo>
                  <a:pt x="29575" y="2521053"/>
                </a:lnTo>
                <a:lnTo>
                  <a:pt x="36322" y="2486353"/>
                </a:lnTo>
                <a:lnTo>
                  <a:pt x="41571" y="2427564"/>
                </a:lnTo>
                <a:lnTo>
                  <a:pt x="42288" y="2368920"/>
                </a:lnTo>
                <a:lnTo>
                  <a:pt x="40575" y="2321277"/>
                </a:lnTo>
                <a:lnTo>
                  <a:pt x="30014" y="2142042"/>
                </a:lnTo>
                <a:lnTo>
                  <a:pt x="21381" y="2014534"/>
                </a:lnTo>
                <a:lnTo>
                  <a:pt x="19028" y="1957068"/>
                </a:lnTo>
                <a:lnTo>
                  <a:pt x="17703" y="1887231"/>
                </a:lnTo>
                <a:lnTo>
                  <a:pt x="17310" y="1760599"/>
                </a:lnTo>
                <a:lnTo>
                  <a:pt x="14678" y="1688634"/>
                </a:lnTo>
                <a:lnTo>
                  <a:pt x="10382" y="1613173"/>
                </a:lnTo>
                <a:lnTo>
                  <a:pt x="10329" y="1552308"/>
                </a:lnTo>
                <a:lnTo>
                  <a:pt x="17374" y="1281838"/>
                </a:lnTo>
                <a:lnTo>
                  <a:pt x="23775" y="1142968"/>
                </a:lnTo>
                <a:lnTo>
                  <a:pt x="30751" y="1030807"/>
                </a:lnTo>
                <a:lnTo>
                  <a:pt x="32717" y="976931"/>
                </a:lnTo>
                <a:lnTo>
                  <a:pt x="35147" y="948467"/>
                </a:lnTo>
                <a:lnTo>
                  <a:pt x="38671" y="918062"/>
                </a:lnTo>
                <a:lnTo>
                  <a:pt x="75225" y="654156"/>
                </a:lnTo>
                <a:lnTo>
                  <a:pt x="94785" y="531538"/>
                </a:lnTo>
                <a:lnTo>
                  <a:pt x="103404" y="482301"/>
                </a:lnTo>
                <a:lnTo>
                  <a:pt x="120570" y="403904"/>
                </a:lnTo>
                <a:lnTo>
                  <a:pt x="131815" y="354994"/>
                </a:lnTo>
                <a:lnTo>
                  <a:pt x="139311" y="319530"/>
                </a:lnTo>
                <a:lnTo>
                  <a:pt x="144310" y="293030"/>
                </a:lnTo>
                <a:lnTo>
                  <a:pt x="147641" y="272506"/>
                </a:lnTo>
                <a:lnTo>
                  <a:pt x="151767" y="251203"/>
                </a:lnTo>
                <a:lnTo>
                  <a:pt x="165725" y="186719"/>
                </a:lnTo>
                <a:lnTo>
                  <a:pt x="173033" y="148709"/>
                </a:lnTo>
                <a:lnTo>
                  <a:pt x="178642" y="111007"/>
                </a:lnTo>
                <a:lnTo>
                  <a:pt x="182482" y="53482"/>
                </a:lnTo>
                <a:lnTo>
                  <a:pt x="187388" y="6013"/>
                </a:lnTo>
                <a:lnTo>
                  <a:pt x="186837" y="2104"/>
                </a:lnTo>
                <a:lnTo>
                  <a:pt x="185519" y="45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6"/>
          <p:cNvSpPr/>
          <p:nvPr/>
        </p:nvSpPr>
        <p:spPr>
          <a:xfrm>
            <a:off x="5476305" y="3660457"/>
            <a:ext cx="30098" cy="548641"/>
          </a:xfrm>
          <a:custGeom>
            <a:avLst/>
            <a:gdLst/>
            <a:ahLst/>
            <a:cxnLst/>
            <a:rect l="0" t="0" r="0" b="0"/>
            <a:pathLst>
              <a:path w="30098" h="548641">
                <a:moveTo>
                  <a:pt x="4379" y="0"/>
                </a:moveTo>
                <a:lnTo>
                  <a:pt x="4379" y="18204"/>
                </a:lnTo>
                <a:lnTo>
                  <a:pt x="5332" y="33091"/>
                </a:lnTo>
                <a:lnTo>
                  <a:pt x="8931" y="75032"/>
                </a:lnTo>
                <a:lnTo>
                  <a:pt x="9318" y="100504"/>
                </a:lnTo>
                <a:lnTo>
                  <a:pt x="8624" y="127962"/>
                </a:lnTo>
                <a:lnTo>
                  <a:pt x="667" y="292823"/>
                </a:lnTo>
                <a:lnTo>
                  <a:pt x="0" y="337138"/>
                </a:lnTo>
                <a:lnTo>
                  <a:pt x="507" y="377159"/>
                </a:lnTo>
                <a:lnTo>
                  <a:pt x="1798" y="414317"/>
                </a:lnTo>
                <a:lnTo>
                  <a:pt x="3611" y="441946"/>
                </a:lnTo>
                <a:lnTo>
                  <a:pt x="5772" y="463223"/>
                </a:lnTo>
                <a:lnTo>
                  <a:pt x="8166" y="480266"/>
                </a:lnTo>
                <a:lnTo>
                  <a:pt x="10713" y="493532"/>
                </a:lnTo>
                <a:lnTo>
                  <a:pt x="13365" y="504281"/>
                </a:lnTo>
                <a:lnTo>
                  <a:pt x="16084" y="513352"/>
                </a:lnTo>
                <a:lnTo>
                  <a:pt x="17898" y="521305"/>
                </a:lnTo>
                <a:lnTo>
                  <a:pt x="19107" y="528512"/>
                </a:lnTo>
                <a:lnTo>
                  <a:pt x="30097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7"/>
          <p:cNvSpPr/>
          <p:nvPr/>
        </p:nvSpPr>
        <p:spPr>
          <a:xfrm>
            <a:off x="5755004" y="3600450"/>
            <a:ext cx="34292" cy="685801"/>
          </a:xfrm>
          <a:custGeom>
            <a:avLst/>
            <a:gdLst/>
            <a:ahLst/>
            <a:cxnLst/>
            <a:rect l="0" t="0" r="0" b="0"/>
            <a:pathLst>
              <a:path w="34292" h="685801">
                <a:moveTo>
                  <a:pt x="0" y="0"/>
                </a:moveTo>
                <a:lnTo>
                  <a:pt x="9103" y="18203"/>
                </a:lnTo>
                <a:lnTo>
                  <a:pt x="11783" y="25470"/>
                </a:lnTo>
                <a:lnTo>
                  <a:pt x="13571" y="32220"/>
                </a:lnTo>
                <a:lnTo>
                  <a:pt x="14762" y="38625"/>
                </a:lnTo>
                <a:lnTo>
                  <a:pt x="16509" y="45753"/>
                </a:lnTo>
                <a:lnTo>
                  <a:pt x="18626" y="53361"/>
                </a:lnTo>
                <a:lnTo>
                  <a:pt x="20990" y="61291"/>
                </a:lnTo>
                <a:lnTo>
                  <a:pt x="22566" y="70388"/>
                </a:lnTo>
                <a:lnTo>
                  <a:pt x="23617" y="80263"/>
                </a:lnTo>
                <a:lnTo>
                  <a:pt x="24317" y="90656"/>
                </a:lnTo>
                <a:lnTo>
                  <a:pt x="23832" y="108062"/>
                </a:lnTo>
                <a:lnTo>
                  <a:pt x="16208" y="249381"/>
                </a:lnTo>
                <a:lnTo>
                  <a:pt x="11967" y="368011"/>
                </a:lnTo>
                <a:lnTo>
                  <a:pt x="10081" y="484235"/>
                </a:lnTo>
                <a:lnTo>
                  <a:pt x="10531" y="528563"/>
                </a:lnTo>
                <a:lnTo>
                  <a:pt x="11783" y="563830"/>
                </a:lnTo>
                <a:lnTo>
                  <a:pt x="13571" y="593057"/>
                </a:lnTo>
                <a:lnTo>
                  <a:pt x="15715" y="614446"/>
                </a:lnTo>
                <a:lnTo>
                  <a:pt x="18097" y="630611"/>
                </a:lnTo>
                <a:lnTo>
                  <a:pt x="20637" y="643292"/>
                </a:lnTo>
                <a:lnTo>
                  <a:pt x="22330" y="653651"/>
                </a:lnTo>
                <a:lnTo>
                  <a:pt x="23460" y="662462"/>
                </a:lnTo>
                <a:lnTo>
                  <a:pt x="24213" y="670242"/>
                </a:lnTo>
                <a:lnTo>
                  <a:pt x="25667" y="675427"/>
                </a:lnTo>
                <a:lnTo>
                  <a:pt x="27589" y="678885"/>
                </a:lnTo>
                <a:lnTo>
                  <a:pt x="34291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8"/>
          <p:cNvSpPr/>
          <p:nvPr/>
        </p:nvSpPr>
        <p:spPr>
          <a:xfrm>
            <a:off x="6064289" y="3574732"/>
            <a:ext cx="40435" cy="677229"/>
          </a:xfrm>
          <a:custGeom>
            <a:avLst/>
            <a:gdLst/>
            <a:ahLst/>
            <a:cxnLst/>
            <a:rect l="0" t="0" r="0" b="0"/>
            <a:pathLst>
              <a:path w="40435" h="677229">
                <a:moveTo>
                  <a:pt x="7898" y="0"/>
                </a:moveTo>
                <a:lnTo>
                  <a:pt x="17000" y="9102"/>
                </a:lnTo>
                <a:lnTo>
                  <a:pt x="20633" y="13688"/>
                </a:lnTo>
                <a:lnTo>
                  <a:pt x="24009" y="18650"/>
                </a:lnTo>
                <a:lnTo>
                  <a:pt x="27211" y="23863"/>
                </a:lnTo>
                <a:lnTo>
                  <a:pt x="30298" y="31149"/>
                </a:lnTo>
                <a:lnTo>
                  <a:pt x="33309" y="39816"/>
                </a:lnTo>
                <a:lnTo>
                  <a:pt x="36269" y="49404"/>
                </a:lnTo>
                <a:lnTo>
                  <a:pt x="38242" y="59606"/>
                </a:lnTo>
                <a:lnTo>
                  <a:pt x="39557" y="70217"/>
                </a:lnTo>
                <a:lnTo>
                  <a:pt x="40434" y="81102"/>
                </a:lnTo>
                <a:lnTo>
                  <a:pt x="40066" y="94073"/>
                </a:lnTo>
                <a:lnTo>
                  <a:pt x="38869" y="108435"/>
                </a:lnTo>
                <a:lnTo>
                  <a:pt x="37118" y="123725"/>
                </a:lnTo>
                <a:lnTo>
                  <a:pt x="35950" y="140586"/>
                </a:lnTo>
                <a:lnTo>
                  <a:pt x="35172" y="158494"/>
                </a:lnTo>
                <a:lnTo>
                  <a:pt x="34654" y="177101"/>
                </a:lnTo>
                <a:lnTo>
                  <a:pt x="31450" y="211412"/>
                </a:lnTo>
                <a:lnTo>
                  <a:pt x="15194" y="356752"/>
                </a:lnTo>
                <a:lnTo>
                  <a:pt x="7013" y="449069"/>
                </a:lnTo>
                <a:lnTo>
                  <a:pt x="2742" y="512323"/>
                </a:lnTo>
                <a:lnTo>
                  <a:pt x="844" y="557265"/>
                </a:lnTo>
                <a:lnTo>
                  <a:pt x="0" y="596288"/>
                </a:lnTo>
                <a:lnTo>
                  <a:pt x="728" y="613743"/>
                </a:lnTo>
                <a:lnTo>
                  <a:pt x="2165" y="630142"/>
                </a:lnTo>
                <a:lnTo>
                  <a:pt x="7898" y="6772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9"/>
          <p:cNvSpPr/>
          <p:nvPr/>
        </p:nvSpPr>
        <p:spPr>
          <a:xfrm>
            <a:off x="6742194" y="3574732"/>
            <a:ext cx="110091" cy="634366"/>
          </a:xfrm>
          <a:custGeom>
            <a:avLst/>
            <a:gdLst/>
            <a:ahLst/>
            <a:cxnLst/>
            <a:rect l="0" t="0" r="0" b="0"/>
            <a:pathLst>
              <a:path w="110091" h="634366">
                <a:moveTo>
                  <a:pt x="110090" y="0"/>
                </a:moveTo>
                <a:lnTo>
                  <a:pt x="100989" y="9102"/>
                </a:lnTo>
                <a:lnTo>
                  <a:pt x="98307" y="12735"/>
                </a:lnTo>
                <a:lnTo>
                  <a:pt x="91677" y="26210"/>
                </a:lnTo>
                <a:lnTo>
                  <a:pt x="79999" y="46574"/>
                </a:lnTo>
                <a:lnTo>
                  <a:pt x="74789" y="57719"/>
                </a:lnTo>
                <a:lnTo>
                  <a:pt x="70364" y="68960"/>
                </a:lnTo>
                <a:lnTo>
                  <a:pt x="66461" y="80263"/>
                </a:lnTo>
                <a:lnTo>
                  <a:pt x="61955" y="96371"/>
                </a:lnTo>
                <a:lnTo>
                  <a:pt x="51867" y="137129"/>
                </a:lnTo>
                <a:lnTo>
                  <a:pt x="46510" y="156189"/>
                </a:lnTo>
                <a:lnTo>
                  <a:pt x="41033" y="173659"/>
                </a:lnTo>
                <a:lnTo>
                  <a:pt x="35477" y="190068"/>
                </a:lnTo>
                <a:lnTo>
                  <a:pt x="30821" y="206722"/>
                </a:lnTo>
                <a:lnTo>
                  <a:pt x="26764" y="223540"/>
                </a:lnTo>
                <a:lnTo>
                  <a:pt x="23107" y="240466"/>
                </a:lnTo>
                <a:lnTo>
                  <a:pt x="16504" y="274514"/>
                </a:lnTo>
                <a:lnTo>
                  <a:pt x="13409" y="291594"/>
                </a:lnTo>
                <a:lnTo>
                  <a:pt x="11347" y="309649"/>
                </a:lnTo>
                <a:lnTo>
                  <a:pt x="9971" y="328353"/>
                </a:lnTo>
                <a:lnTo>
                  <a:pt x="5495" y="406852"/>
                </a:lnTo>
                <a:lnTo>
                  <a:pt x="3213" y="442685"/>
                </a:lnTo>
                <a:lnTo>
                  <a:pt x="677" y="502819"/>
                </a:lnTo>
                <a:lnTo>
                  <a:pt x="0" y="529523"/>
                </a:lnTo>
                <a:lnTo>
                  <a:pt x="502" y="549230"/>
                </a:lnTo>
                <a:lnTo>
                  <a:pt x="1789" y="564273"/>
                </a:lnTo>
                <a:lnTo>
                  <a:pt x="3600" y="576208"/>
                </a:lnTo>
                <a:lnTo>
                  <a:pt x="5760" y="587021"/>
                </a:lnTo>
                <a:lnTo>
                  <a:pt x="8152" y="597087"/>
                </a:lnTo>
                <a:lnTo>
                  <a:pt x="10699" y="606656"/>
                </a:lnTo>
                <a:lnTo>
                  <a:pt x="13349" y="613987"/>
                </a:lnTo>
                <a:lnTo>
                  <a:pt x="16069" y="619827"/>
                </a:lnTo>
                <a:lnTo>
                  <a:pt x="24365" y="634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20"/>
          <p:cNvSpPr/>
          <p:nvPr/>
        </p:nvSpPr>
        <p:spPr>
          <a:xfrm>
            <a:off x="7066753" y="3600450"/>
            <a:ext cx="59853" cy="642938"/>
          </a:xfrm>
          <a:custGeom>
            <a:avLst/>
            <a:gdLst/>
            <a:ahLst/>
            <a:cxnLst/>
            <a:rect l="0" t="0" r="0" b="0"/>
            <a:pathLst>
              <a:path w="59853" h="642938">
                <a:moveTo>
                  <a:pt x="25562" y="0"/>
                </a:moveTo>
                <a:lnTo>
                  <a:pt x="34663" y="18203"/>
                </a:lnTo>
                <a:lnTo>
                  <a:pt x="37344" y="26423"/>
                </a:lnTo>
                <a:lnTo>
                  <a:pt x="39132" y="34760"/>
                </a:lnTo>
                <a:lnTo>
                  <a:pt x="40324" y="43176"/>
                </a:lnTo>
                <a:lnTo>
                  <a:pt x="40165" y="58311"/>
                </a:lnTo>
                <a:lnTo>
                  <a:pt x="39107" y="77927"/>
                </a:lnTo>
                <a:lnTo>
                  <a:pt x="37449" y="100528"/>
                </a:lnTo>
                <a:lnTo>
                  <a:pt x="34439" y="127979"/>
                </a:lnTo>
                <a:lnTo>
                  <a:pt x="8853" y="313802"/>
                </a:lnTo>
                <a:lnTo>
                  <a:pt x="5850" y="334931"/>
                </a:lnTo>
                <a:lnTo>
                  <a:pt x="3847" y="354732"/>
                </a:lnTo>
                <a:lnTo>
                  <a:pt x="2513" y="373648"/>
                </a:lnTo>
                <a:lnTo>
                  <a:pt x="1624" y="391974"/>
                </a:lnTo>
                <a:lnTo>
                  <a:pt x="635" y="440275"/>
                </a:lnTo>
                <a:lnTo>
                  <a:pt x="0" y="529351"/>
                </a:lnTo>
                <a:lnTo>
                  <a:pt x="901" y="544353"/>
                </a:lnTo>
                <a:lnTo>
                  <a:pt x="2453" y="557212"/>
                </a:lnTo>
                <a:lnTo>
                  <a:pt x="4441" y="568642"/>
                </a:lnTo>
                <a:lnTo>
                  <a:pt x="6719" y="579120"/>
                </a:lnTo>
                <a:lnTo>
                  <a:pt x="9190" y="588962"/>
                </a:lnTo>
                <a:lnTo>
                  <a:pt x="11789" y="598381"/>
                </a:lnTo>
                <a:lnTo>
                  <a:pt x="15427" y="605613"/>
                </a:lnTo>
                <a:lnTo>
                  <a:pt x="19758" y="611387"/>
                </a:lnTo>
                <a:lnTo>
                  <a:pt x="24550" y="616189"/>
                </a:lnTo>
                <a:lnTo>
                  <a:pt x="27745" y="620342"/>
                </a:lnTo>
                <a:lnTo>
                  <a:pt x="29875" y="624064"/>
                </a:lnTo>
                <a:lnTo>
                  <a:pt x="31295" y="627498"/>
                </a:lnTo>
                <a:lnTo>
                  <a:pt x="34146" y="630739"/>
                </a:lnTo>
                <a:lnTo>
                  <a:pt x="37952" y="633853"/>
                </a:lnTo>
                <a:lnTo>
                  <a:pt x="42395" y="636881"/>
                </a:lnTo>
                <a:lnTo>
                  <a:pt x="46308" y="638900"/>
                </a:lnTo>
                <a:lnTo>
                  <a:pt x="49870" y="640245"/>
                </a:lnTo>
                <a:lnTo>
                  <a:pt x="59852" y="6429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21"/>
          <p:cNvSpPr/>
          <p:nvPr/>
        </p:nvSpPr>
        <p:spPr>
          <a:xfrm>
            <a:off x="7418069" y="3617595"/>
            <a:ext cx="50855" cy="600076"/>
          </a:xfrm>
          <a:custGeom>
            <a:avLst/>
            <a:gdLst/>
            <a:ahLst/>
            <a:cxnLst/>
            <a:rect l="0" t="0" r="0" b="0"/>
            <a:pathLst>
              <a:path w="50855" h="600076">
                <a:moveTo>
                  <a:pt x="0" y="0"/>
                </a:moveTo>
                <a:lnTo>
                  <a:pt x="18204" y="9101"/>
                </a:lnTo>
                <a:lnTo>
                  <a:pt x="24519" y="14640"/>
                </a:lnTo>
                <a:lnTo>
                  <a:pt x="29681" y="21190"/>
                </a:lnTo>
                <a:lnTo>
                  <a:pt x="34076" y="28414"/>
                </a:lnTo>
                <a:lnTo>
                  <a:pt x="37958" y="37040"/>
                </a:lnTo>
                <a:lnTo>
                  <a:pt x="41498" y="46601"/>
                </a:lnTo>
                <a:lnTo>
                  <a:pt x="44811" y="56784"/>
                </a:lnTo>
                <a:lnTo>
                  <a:pt x="47018" y="67384"/>
                </a:lnTo>
                <a:lnTo>
                  <a:pt x="48491" y="78260"/>
                </a:lnTo>
                <a:lnTo>
                  <a:pt x="49472" y="89321"/>
                </a:lnTo>
                <a:lnTo>
                  <a:pt x="50127" y="102409"/>
                </a:lnTo>
                <a:lnTo>
                  <a:pt x="50854" y="132193"/>
                </a:lnTo>
                <a:lnTo>
                  <a:pt x="50096" y="149088"/>
                </a:lnTo>
                <a:lnTo>
                  <a:pt x="48638" y="167020"/>
                </a:lnTo>
                <a:lnTo>
                  <a:pt x="46712" y="185641"/>
                </a:lnTo>
                <a:lnTo>
                  <a:pt x="31270" y="382108"/>
                </a:lnTo>
                <a:lnTo>
                  <a:pt x="29419" y="415711"/>
                </a:lnTo>
                <a:lnTo>
                  <a:pt x="28185" y="447638"/>
                </a:lnTo>
                <a:lnTo>
                  <a:pt x="25718" y="600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22"/>
          <p:cNvSpPr/>
          <p:nvPr/>
        </p:nvSpPr>
        <p:spPr>
          <a:xfrm>
            <a:off x="5070952" y="2409020"/>
            <a:ext cx="1601311" cy="1071416"/>
          </a:xfrm>
          <a:custGeom>
            <a:avLst/>
            <a:gdLst/>
            <a:ahLst/>
            <a:cxnLst/>
            <a:rect l="0" t="0" r="0" b="0"/>
            <a:pathLst>
              <a:path w="1601311" h="1071416">
                <a:moveTo>
                  <a:pt x="6825" y="1071415"/>
                </a:moveTo>
                <a:lnTo>
                  <a:pt x="6825" y="1002087"/>
                </a:lnTo>
                <a:lnTo>
                  <a:pt x="4285" y="973609"/>
                </a:lnTo>
                <a:lnTo>
                  <a:pt x="40" y="946868"/>
                </a:lnTo>
                <a:lnTo>
                  <a:pt x="0" y="928430"/>
                </a:lnTo>
                <a:lnTo>
                  <a:pt x="4380" y="884375"/>
                </a:lnTo>
                <a:lnTo>
                  <a:pt x="5738" y="861603"/>
                </a:lnTo>
                <a:lnTo>
                  <a:pt x="6730" y="696458"/>
                </a:lnTo>
                <a:lnTo>
                  <a:pt x="6797" y="651071"/>
                </a:lnTo>
                <a:lnTo>
                  <a:pt x="11368" y="619526"/>
                </a:lnTo>
                <a:lnTo>
                  <a:pt x="14203" y="592082"/>
                </a:lnTo>
                <a:lnTo>
                  <a:pt x="15044" y="565853"/>
                </a:lnTo>
                <a:lnTo>
                  <a:pt x="15388" y="474838"/>
                </a:lnTo>
                <a:lnTo>
                  <a:pt x="17933" y="448447"/>
                </a:lnTo>
                <a:lnTo>
                  <a:pt x="21287" y="423065"/>
                </a:lnTo>
                <a:lnTo>
                  <a:pt x="22778" y="395909"/>
                </a:lnTo>
                <a:lnTo>
                  <a:pt x="28168" y="362948"/>
                </a:lnTo>
                <a:lnTo>
                  <a:pt x="31246" y="335084"/>
                </a:lnTo>
                <a:lnTo>
                  <a:pt x="31966" y="312356"/>
                </a:lnTo>
                <a:lnTo>
                  <a:pt x="33239" y="281618"/>
                </a:lnTo>
                <a:lnTo>
                  <a:pt x="36980" y="236206"/>
                </a:lnTo>
                <a:lnTo>
                  <a:pt x="41817" y="204593"/>
                </a:lnTo>
                <a:lnTo>
                  <a:pt x="47142" y="180383"/>
                </a:lnTo>
                <a:lnTo>
                  <a:pt x="52684" y="150573"/>
                </a:lnTo>
                <a:lnTo>
                  <a:pt x="56608" y="119863"/>
                </a:lnTo>
                <a:lnTo>
                  <a:pt x="62321" y="94148"/>
                </a:lnTo>
                <a:lnTo>
                  <a:pt x="69907" y="79544"/>
                </a:lnTo>
                <a:lnTo>
                  <a:pt x="92937" y="44262"/>
                </a:lnTo>
                <a:lnTo>
                  <a:pt x="99506" y="36141"/>
                </a:lnTo>
                <a:lnTo>
                  <a:pt x="124844" y="22386"/>
                </a:lnTo>
                <a:lnTo>
                  <a:pt x="145934" y="14043"/>
                </a:lnTo>
                <a:lnTo>
                  <a:pt x="188483" y="5539"/>
                </a:lnTo>
                <a:lnTo>
                  <a:pt x="220564" y="1537"/>
                </a:lnTo>
                <a:lnTo>
                  <a:pt x="271048" y="601"/>
                </a:lnTo>
                <a:lnTo>
                  <a:pt x="368474" y="0"/>
                </a:lnTo>
                <a:lnTo>
                  <a:pt x="406953" y="2458"/>
                </a:lnTo>
                <a:lnTo>
                  <a:pt x="444692" y="5773"/>
                </a:lnTo>
                <a:lnTo>
                  <a:pt x="492203" y="7901"/>
                </a:lnTo>
                <a:lnTo>
                  <a:pt x="530371" y="8269"/>
                </a:lnTo>
                <a:lnTo>
                  <a:pt x="635038" y="8415"/>
                </a:lnTo>
                <a:lnTo>
                  <a:pt x="670523" y="5881"/>
                </a:lnTo>
                <a:lnTo>
                  <a:pt x="704709" y="3484"/>
                </a:lnTo>
                <a:lnTo>
                  <a:pt x="743831" y="6537"/>
                </a:lnTo>
                <a:lnTo>
                  <a:pt x="793098" y="7866"/>
                </a:lnTo>
                <a:lnTo>
                  <a:pt x="898605" y="8403"/>
                </a:lnTo>
                <a:lnTo>
                  <a:pt x="942922" y="10955"/>
                </a:lnTo>
                <a:lnTo>
                  <a:pt x="987701" y="14312"/>
                </a:lnTo>
                <a:lnTo>
                  <a:pt x="1122572" y="21194"/>
                </a:lnTo>
                <a:lnTo>
                  <a:pt x="1153564" y="23605"/>
                </a:lnTo>
                <a:lnTo>
                  <a:pt x="1222265" y="31549"/>
                </a:lnTo>
                <a:lnTo>
                  <a:pt x="1289971" y="37117"/>
                </a:lnTo>
                <a:lnTo>
                  <a:pt x="1320408" y="38983"/>
                </a:lnTo>
                <a:lnTo>
                  <a:pt x="1372007" y="41056"/>
                </a:lnTo>
                <a:lnTo>
                  <a:pt x="1401925" y="44518"/>
                </a:lnTo>
                <a:lnTo>
                  <a:pt x="1460749" y="59051"/>
                </a:lnTo>
                <a:lnTo>
                  <a:pt x="1509587" y="67197"/>
                </a:lnTo>
                <a:lnTo>
                  <a:pt x="1514444" y="67609"/>
                </a:lnTo>
                <a:lnTo>
                  <a:pt x="1547168" y="75741"/>
                </a:lnTo>
                <a:lnTo>
                  <a:pt x="1576770" y="76894"/>
                </a:lnTo>
                <a:lnTo>
                  <a:pt x="1585959" y="79495"/>
                </a:lnTo>
                <a:lnTo>
                  <a:pt x="1601310" y="855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23"/>
          <p:cNvSpPr/>
          <p:nvPr/>
        </p:nvSpPr>
        <p:spPr>
          <a:xfrm>
            <a:off x="6526990" y="2520314"/>
            <a:ext cx="33830" cy="934404"/>
          </a:xfrm>
          <a:custGeom>
            <a:avLst/>
            <a:gdLst/>
            <a:ahLst/>
            <a:cxnLst/>
            <a:rect l="0" t="0" r="0" b="0"/>
            <a:pathLst>
              <a:path w="33830" h="934404">
                <a:moveTo>
                  <a:pt x="33829" y="934403"/>
                </a:moveTo>
                <a:lnTo>
                  <a:pt x="29279" y="920751"/>
                </a:lnTo>
                <a:lnTo>
                  <a:pt x="27938" y="914824"/>
                </a:lnTo>
                <a:lnTo>
                  <a:pt x="27044" y="908968"/>
                </a:lnTo>
                <a:lnTo>
                  <a:pt x="26448" y="903159"/>
                </a:lnTo>
                <a:lnTo>
                  <a:pt x="25099" y="897381"/>
                </a:lnTo>
                <a:lnTo>
                  <a:pt x="23247" y="891624"/>
                </a:lnTo>
                <a:lnTo>
                  <a:pt x="21059" y="885881"/>
                </a:lnTo>
                <a:lnTo>
                  <a:pt x="19601" y="880148"/>
                </a:lnTo>
                <a:lnTo>
                  <a:pt x="18629" y="874421"/>
                </a:lnTo>
                <a:lnTo>
                  <a:pt x="17981" y="868697"/>
                </a:lnTo>
                <a:lnTo>
                  <a:pt x="17260" y="849638"/>
                </a:lnTo>
                <a:lnTo>
                  <a:pt x="17068" y="837888"/>
                </a:lnTo>
                <a:lnTo>
                  <a:pt x="15988" y="824340"/>
                </a:lnTo>
                <a:lnTo>
                  <a:pt x="14316" y="809592"/>
                </a:lnTo>
                <a:lnTo>
                  <a:pt x="12248" y="794046"/>
                </a:lnTo>
                <a:lnTo>
                  <a:pt x="4787" y="726657"/>
                </a:lnTo>
                <a:lnTo>
                  <a:pt x="3038" y="693989"/>
                </a:lnTo>
                <a:lnTo>
                  <a:pt x="1094" y="614510"/>
                </a:lnTo>
                <a:lnTo>
                  <a:pt x="0" y="515135"/>
                </a:lnTo>
                <a:lnTo>
                  <a:pt x="799" y="486298"/>
                </a:lnTo>
                <a:lnTo>
                  <a:pt x="2285" y="458502"/>
                </a:lnTo>
                <a:lnTo>
                  <a:pt x="4227" y="431398"/>
                </a:lnTo>
                <a:lnTo>
                  <a:pt x="6474" y="410471"/>
                </a:lnTo>
                <a:lnTo>
                  <a:pt x="8925" y="393663"/>
                </a:lnTo>
                <a:lnTo>
                  <a:pt x="11512" y="379599"/>
                </a:lnTo>
                <a:lnTo>
                  <a:pt x="13236" y="367366"/>
                </a:lnTo>
                <a:lnTo>
                  <a:pt x="14385" y="356354"/>
                </a:lnTo>
                <a:lnTo>
                  <a:pt x="15152" y="346154"/>
                </a:lnTo>
                <a:lnTo>
                  <a:pt x="16003" y="304342"/>
                </a:lnTo>
                <a:lnTo>
                  <a:pt x="16231" y="277190"/>
                </a:lnTo>
                <a:lnTo>
                  <a:pt x="17334" y="247658"/>
                </a:lnTo>
                <a:lnTo>
                  <a:pt x="22486" y="156248"/>
                </a:lnTo>
                <a:lnTo>
                  <a:pt x="24026" y="107226"/>
                </a:lnTo>
                <a:lnTo>
                  <a:pt x="25389" y="87677"/>
                </a:lnTo>
                <a:lnTo>
                  <a:pt x="27250" y="70834"/>
                </a:lnTo>
                <a:lnTo>
                  <a:pt x="30905" y="44817"/>
                </a:lnTo>
                <a:lnTo>
                  <a:pt x="31880" y="36546"/>
                </a:lnTo>
                <a:lnTo>
                  <a:pt x="32530" y="30079"/>
                </a:lnTo>
                <a:lnTo>
                  <a:pt x="33252" y="17814"/>
                </a:lnTo>
                <a:lnTo>
                  <a:pt x="338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24"/>
          <p:cNvSpPr/>
          <p:nvPr/>
        </p:nvSpPr>
        <p:spPr>
          <a:xfrm>
            <a:off x="5262490" y="2571750"/>
            <a:ext cx="38173" cy="745808"/>
          </a:xfrm>
          <a:custGeom>
            <a:avLst/>
            <a:gdLst/>
            <a:ahLst/>
            <a:cxnLst/>
            <a:rect l="0" t="0" r="0" b="0"/>
            <a:pathLst>
              <a:path w="38173" h="745808">
                <a:moveTo>
                  <a:pt x="38172" y="0"/>
                </a:moveTo>
                <a:lnTo>
                  <a:pt x="38172" y="98009"/>
                </a:lnTo>
                <a:lnTo>
                  <a:pt x="37220" y="109154"/>
                </a:lnTo>
                <a:lnTo>
                  <a:pt x="35632" y="120394"/>
                </a:lnTo>
                <a:lnTo>
                  <a:pt x="26241" y="174911"/>
                </a:lnTo>
                <a:lnTo>
                  <a:pt x="24503" y="189950"/>
                </a:lnTo>
                <a:lnTo>
                  <a:pt x="23344" y="204738"/>
                </a:lnTo>
                <a:lnTo>
                  <a:pt x="22571" y="219360"/>
                </a:lnTo>
                <a:lnTo>
                  <a:pt x="21104" y="234822"/>
                </a:lnTo>
                <a:lnTo>
                  <a:pt x="19174" y="250845"/>
                </a:lnTo>
                <a:lnTo>
                  <a:pt x="16934" y="267243"/>
                </a:lnTo>
                <a:lnTo>
                  <a:pt x="11906" y="315942"/>
                </a:lnTo>
                <a:lnTo>
                  <a:pt x="6496" y="379496"/>
                </a:lnTo>
                <a:lnTo>
                  <a:pt x="916" y="458542"/>
                </a:lnTo>
                <a:lnTo>
                  <a:pt x="0" y="503815"/>
                </a:lnTo>
                <a:lnTo>
                  <a:pt x="341" y="552094"/>
                </a:lnTo>
                <a:lnTo>
                  <a:pt x="3182" y="691350"/>
                </a:lnTo>
                <a:lnTo>
                  <a:pt x="4368" y="707597"/>
                </a:lnTo>
                <a:lnTo>
                  <a:pt x="6112" y="719382"/>
                </a:lnTo>
                <a:lnTo>
                  <a:pt x="12455" y="7458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25"/>
          <p:cNvSpPr/>
          <p:nvPr/>
        </p:nvSpPr>
        <p:spPr>
          <a:xfrm>
            <a:off x="5639987" y="2528887"/>
            <a:ext cx="63584" cy="925831"/>
          </a:xfrm>
          <a:custGeom>
            <a:avLst/>
            <a:gdLst/>
            <a:ahLst/>
            <a:cxnLst/>
            <a:rect l="0" t="0" r="0" b="0"/>
            <a:pathLst>
              <a:path w="63584" h="925831">
                <a:moveTo>
                  <a:pt x="63583" y="0"/>
                </a:moveTo>
                <a:lnTo>
                  <a:pt x="63583" y="99690"/>
                </a:lnTo>
                <a:lnTo>
                  <a:pt x="62630" y="119800"/>
                </a:lnTo>
                <a:lnTo>
                  <a:pt x="61043" y="137969"/>
                </a:lnTo>
                <a:lnTo>
                  <a:pt x="54258" y="191375"/>
                </a:lnTo>
                <a:lnTo>
                  <a:pt x="21871" y="432456"/>
                </a:lnTo>
                <a:lnTo>
                  <a:pt x="13929" y="508750"/>
                </a:lnTo>
                <a:lnTo>
                  <a:pt x="1069" y="657283"/>
                </a:lnTo>
                <a:lnTo>
                  <a:pt x="0" y="690601"/>
                </a:lnTo>
                <a:lnTo>
                  <a:pt x="239" y="722338"/>
                </a:lnTo>
                <a:lnTo>
                  <a:pt x="1351" y="753021"/>
                </a:lnTo>
                <a:lnTo>
                  <a:pt x="5127" y="812514"/>
                </a:lnTo>
                <a:lnTo>
                  <a:pt x="7467" y="841713"/>
                </a:lnTo>
                <a:lnTo>
                  <a:pt x="9980" y="864037"/>
                </a:lnTo>
                <a:lnTo>
                  <a:pt x="12607" y="881778"/>
                </a:lnTo>
                <a:lnTo>
                  <a:pt x="20720" y="9258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6"/>
          <p:cNvSpPr/>
          <p:nvPr/>
        </p:nvSpPr>
        <p:spPr>
          <a:xfrm>
            <a:off x="5927157" y="2546032"/>
            <a:ext cx="102169" cy="951548"/>
          </a:xfrm>
          <a:custGeom>
            <a:avLst/>
            <a:gdLst/>
            <a:ahLst/>
            <a:cxnLst/>
            <a:rect l="0" t="0" r="0" b="0"/>
            <a:pathLst>
              <a:path w="102169" h="951548">
                <a:moveTo>
                  <a:pt x="102168" y="0"/>
                </a:moveTo>
                <a:lnTo>
                  <a:pt x="102168" y="73721"/>
                </a:lnTo>
                <a:lnTo>
                  <a:pt x="99628" y="100392"/>
                </a:lnTo>
                <a:lnTo>
                  <a:pt x="90236" y="168632"/>
                </a:lnTo>
                <a:lnTo>
                  <a:pt x="86593" y="187669"/>
                </a:lnTo>
                <a:lnTo>
                  <a:pt x="82260" y="207028"/>
                </a:lnTo>
                <a:lnTo>
                  <a:pt x="77466" y="226601"/>
                </a:lnTo>
                <a:lnTo>
                  <a:pt x="73317" y="246317"/>
                </a:lnTo>
                <a:lnTo>
                  <a:pt x="69599" y="266129"/>
                </a:lnTo>
                <a:lnTo>
                  <a:pt x="66168" y="286005"/>
                </a:lnTo>
                <a:lnTo>
                  <a:pt x="60070" y="314495"/>
                </a:lnTo>
                <a:lnTo>
                  <a:pt x="43135" y="386790"/>
                </a:lnTo>
                <a:lnTo>
                  <a:pt x="35190" y="427405"/>
                </a:lnTo>
                <a:lnTo>
                  <a:pt x="27988" y="469722"/>
                </a:lnTo>
                <a:lnTo>
                  <a:pt x="21282" y="513173"/>
                </a:lnTo>
                <a:lnTo>
                  <a:pt x="15859" y="554523"/>
                </a:lnTo>
                <a:lnTo>
                  <a:pt x="7293" y="633487"/>
                </a:lnTo>
                <a:lnTo>
                  <a:pt x="4628" y="669975"/>
                </a:lnTo>
                <a:lnTo>
                  <a:pt x="2851" y="704777"/>
                </a:lnTo>
                <a:lnTo>
                  <a:pt x="351" y="788578"/>
                </a:lnTo>
                <a:lnTo>
                  <a:pt x="0" y="808611"/>
                </a:lnTo>
                <a:lnTo>
                  <a:pt x="718" y="828634"/>
                </a:lnTo>
                <a:lnTo>
                  <a:pt x="2150" y="848650"/>
                </a:lnTo>
                <a:lnTo>
                  <a:pt x="4056" y="868662"/>
                </a:lnTo>
                <a:lnTo>
                  <a:pt x="6280" y="883908"/>
                </a:lnTo>
                <a:lnTo>
                  <a:pt x="8715" y="895977"/>
                </a:lnTo>
                <a:lnTo>
                  <a:pt x="11291" y="905928"/>
                </a:lnTo>
                <a:lnTo>
                  <a:pt x="14153" y="919525"/>
                </a:lnTo>
                <a:lnTo>
                  <a:pt x="14916" y="924484"/>
                </a:lnTo>
                <a:lnTo>
                  <a:pt x="16378" y="928743"/>
                </a:lnTo>
                <a:lnTo>
                  <a:pt x="18304" y="932534"/>
                </a:lnTo>
                <a:lnTo>
                  <a:pt x="20541" y="936015"/>
                </a:lnTo>
                <a:lnTo>
                  <a:pt x="23027" y="942422"/>
                </a:lnTo>
                <a:lnTo>
                  <a:pt x="25015" y="9515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7"/>
          <p:cNvSpPr/>
          <p:nvPr/>
        </p:nvSpPr>
        <p:spPr>
          <a:xfrm>
            <a:off x="6277927" y="2588895"/>
            <a:ext cx="30283" cy="728663"/>
          </a:xfrm>
          <a:custGeom>
            <a:avLst/>
            <a:gdLst/>
            <a:ahLst/>
            <a:cxnLst/>
            <a:rect l="0" t="0" r="0" b="0"/>
            <a:pathLst>
              <a:path w="30283" h="728663">
                <a:moveTo>
                  <a:pt x="0" y="0"/>
                </a:moveTo>
                <a:lnTo>
                  <a:pt x="9102" y="9101"/>
                </a:lnTo>
                <a:lnTo>
                  <a:pt x="12735" y="14640"/>
                </a:lnTo>
                <a:lnTo>
                  <a:pt x="16110" y="21190"/>
                </a:lnTo>
                <a:lnTo>
                  <a:pt x="19313" y="28414"/>
                </a:lnTo>
                <a:lnTo>
                  <a:pt x="21447" y="36087"/>
                </a:lnTo>
                <a:lnTo>
                  <a:pt x="22871" y="44061"/>
                </a:lnTo>
                <a:lnTo>
                  <a:pt x="23820" y="52234"/>
                </a:lnTo>
                <a:lnTo>
                  <a:pt x="29706" y="113796"/>
                </a:lnTo>
                <a:lnTo>
                  <a:pt x="30282" y="135871"/>
                </a:lnTo>
                <a:lnTo>
                  <a:pt x="29713" y="156303"/>
                </a:lnTo>
                <a:lnTo>
                  <a:pt x="28381" y="175639"/>
                </a:lnTo>
                <a:lnTo>
                  <a:pt x="27493" y="195198"/>
                </a:lnTo>
                <a:lnTo>
                  <a:pt x="26507" y="234709"/>
                </a:lnTo>
                <a:lnTo>
                  <a:pt x="24339" y="262200"/>
                </a:lnTo>
                <a:lnTo>
                  <a:pt x="16850" y="330846"/>
                </a:lnTo>
                <a:lnTo>
                  <a:pt x="13138" y="385346"/>
                </a:lnTo>
                <a:lnTo>
                  <a:pt x="2878" y="618160"/>
                </a:lnTo>
                <a:lnTo>
                  <a:pt x="0" y="7286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28"/>
          <p:cNvSpPr/>
          <p:nvPr/>
        </p:nvSpPr>
        <p:spPr>
          <a:xfrm>
            <a:off x="2926114" y="1415168"/>
            <a:ext cx="34256" cy="410775"/>
          </a:xfrm>
          <a:custGeom>
            <a:avLst/>
            <a:gdLst/>
            <a:ahLst/>
            <a:cxnLst/>
            <a:rect l="0" t="0" r="0" b="0"/>
            <a:pathLst>
              <a:path w="34256" h="410775">
                <a:moveTo>
                  <a:pt x="25683" y="16439"/>
                </a:moveTo>
                <a:lnTo>
                  <a:pt x="18302" y="1677"/>
                </a:lnTo>
                <a:lnTo>
                  <a:pt x="16952" y="883"/>
                </a:lnTo>
                <a:lnTo>
                  <a:pt x="15100" y="353"/>
                </a:lnTo>
                <a:lnTo>
                  <a:pt x="12913" y="0"/>
                </a:lnTo>
                <a:lnTo>
                  <a:pt x="11454" y="717"/>
                </a:lnTo>
                <a:lnTo>
                  <a:pt x="10482" y="2148"/>
                </a:lnTo>
                <a:lnTo>
                  <a:pt x="9834" y="4054"/>
                </a:lnTo>
                <a:lnTo>
                  <a:pt x="8450" y="6277"/>
                </a:lnTo>
                <a:lnTo>
                  <a:pt x="6574" y="8712"/>
                </a:lnTo>
                <a:lnTo>
                  <a:pt x="4371" y="11288"/>
                </a:lnTo>
                <a:lnTo>
                  <a:pt x="2903" y="13957"/>
                </a:lnTo>
                <a:lnTo>
                  <a:pt x="1924" y="16690"/>
                </a:lnTo>
                <a:lnTo>
                  <a:pt x="1271" y="19464"/>
                </a:lnTo>
                <a:lnTo>
                  <a:pt x="546" y="27626"/>
                </a:lnTo>
                <a:lnTo>
                  <a:pt x="223" y="38556"/>
                </a:lnTo>
                <a:lnTo>
                  <a:pt x="0" y="72550"/>
                </a:lnTo>
                <a:lnTo>
                  <a:pt x="941" y="77659"/>
                </a:lnTo>
                <a:lnTo>
                  <a:pt x="2521" y="82017"/>
                </a:lnTo>
                <a:lnTo>
                  <a:pt x="4526" y="85876"/>
                </a:lnTo>
                <a:lnTo>
                  <a:pt x="6816" y="96068"/>
                </a:lnTo>
                <a:lnTo>
                  <a:pt x="9295" y="110482"/>
                </a:lnTo>
                <a:lnTo>
                  <a:pt x="11900" y="127712"/>
                </a:lnTo>
                <a:lnTo>
                  <a:pt x="13637" y="144914"/>
                </a:lnTo>
                <a:lnTo>
                  <a:pt x="14795" y="162096"/>
                </a:lnTo>
                <a:lnTo>
                  <a:pt x="15567" y="179266"/>
                </a:lnTo>
                <a:lnTo>
                  <a:pt x="18964" y="226284"/>
                </a:lnTo>
                <a:lnTo>
                  <a:pt x="21204" y="253491"/>
                </a:lnTo>
                <a:lnTo>
                  <a:pt x="22697" y="276391"/>
                </a:lnTo>
                <a:lnTo>
                  <a:pt x="24356" y="314536"/>
                </a:lnTo>
                <a:lnTo>
                  <a:pt x="25290" y="349133"/>
                </a:lnTo>
                <a:lnTo>
                  <a:pt x="25649" y="385576"/>
                </a:lnTo>
                <a:lnTo>
                  <a:pt x="26612" y="389213"/>
                </a:lnTo>
                <a:lnTo>
                  <a:pt x="28208" y="392590"/>
                </a:lnTo>
                <a:lnTo>
                  <a:pt x="30224" y="395794"/>
                </a:lnTo>
                <a:lnTo>
                  <a:pt x="31568" y="398882"/>
                </a:lnTo>
                <a:lnTo>
                  <a:pt x="32464" y="401894"/>
                </a:lnTo>
                <a:lnTo>
                  <a:pt x="34255" y="4107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9"/>
          <p:cNvSpPr/>
          <p:nvPr/>
        </p:nvSpPr>
        <p:spPr>
          <a:xfrm>
            <a:off x="2643187" y="1971675"/>
            <a:ext cx="625793" cy="68445"/>
          </a:xfrm>
          <a:custGeom>
            <a:avLst/>
            <a:gdLst/>
            <a:ahLst/>
            <a:cxnLst/>
            <a:rect l="0" t="0" r="0" b="0"/>
            <a:pathLst>
              <a:path w="625793" h="68445">
                <a:moveTo>
                  <a:pt x="0" y="51435"/>
                </a:moveTo>
                <a:lnTo>
                  <a:pt x="13652" y="55985"/>
                </a:lnTo>
                <a:lnTo>
                  <a:pt x="18627" y="58279"/>
                </a:lnTo>
                <a:lnTo>
                  <a:pt x="22895" y="60760"/>
                </a:lnTo>
                <a:lnTo>
                  <a:pt x="26694" y="63366"/>
                </a:lnTo>
                <a:lnTo>
                  <a:pt x="31131" y="65104"/>
                </a:lnTo>
                <a:lnTo>
                  <a:pt x="41141" y="67035"/>
                </a:lnTo>
                <a:lnTo>
                  <a:pt x="57020" y="67893"/>
                </a:lnTo>
                <a:lnTo>
                  <a:pt x="76777" y="68274"/>
                </a:lnTo>
                <a:lnTo>
                  <a:pt x="98258" y="68444"/>
                </a:lnTo>
                <a:lnTo>
                  <a:pt x="108368" y="67537"/>
                </a:lnTo>
                <a:lnTo>
                  <a:pt x="117965" y="65979"/>
                </a:lnTo>
                <a:lnTo>
                  <a:pt x="163002" y="56636"/>
                </a:lnTo>
                <a:lnTo>
                  <a:pt x="195000" y="51206"/>
                </a:lnTo>
                <a:lnTo>
                  <a:pt x="212868" y="48425"/>
                </a:lnTo>
                <a:lnTo>
                  <a:pt x="332772" y="26287"/>
                </a:lnTo>
                <a:lnTo>
                  <a:pt x="353293" y="23239"/>
                </a:lnTo>
                <a:lnTo>
                  <a:pt x="369831" y="21208"/>
                </a:lnTo>
                <a:lnTo>
                  <a:pt x="383714" y="19853"/>
                </a:lnTo>
                <a:lnTo>
                  <a:pt x="395827" y="18950"/>
                </a:lnTo>
                <a:lnTo>
                  <a:pt x="406760" y="18348"/>
                </a:lnTo>
                <a:lnTo>
                  <a:pt x="416906" y="16995"/>
                </a:lnTo>
                <a:lnTo>
                  <a:pt x="426527" y="15140"/>
                </a:lnTo>
                <a:lnTo>
                  <a:pt x="435799" y="12950"/>
                </a:lnTo>
                <a:lnTo>
                  <a:pt x="449600" y="11491"/>
                </a:lnTo>
                <a:lnTo>
                  <a:pt x="466421" y="10518"/>
                </a:lnTo>
                <a:lnTo>
                  <a:pt x="485255" y="9869"/>
                </a:lnTo>
                <a:lnTo>
                  <a:pt x="501621" y="8484"/>
                </a:lnTo>
                <a:lnTo>
                  <a:pt x="516341" y="6609"/>
                </a:lnTo>
                <a:lnTo>
                  <a:pt x="529965" y="4406"/>
                </a:lnTo>
                <a:lnTo>
                  <a:pt x="543810" y="2937"/>
                </a:lnTo>
                <a:lnTo>
                  <a:pt x="557803" y="1958"/>
                </a:lnTo>
                <a:lnTo>
                  <a:pt x="590090" y="580"/>
                </a:lnTo>
                <a:lnTo>
                  <a:pt x="6257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30"/>
          <p:cNvSpPr/>
          <p:nvPr/>
        </p:nvSpPr>
        <p:spPr>
          <a:xfrm>
            <a:off x="2694817" y="2143291"/>
            <a:ext cx="471294" cy="411315"/>
          </a:xfrm>
          <a:custGeom>
            <a:avLst/>
            <a:gdLst/>
            <a:ahLst/>
            <a:cxnLst/>
            <a:rect l="0" t="0" r="0" b="0"/>
            <a:pathLst>
              <a:path w="471294" h="411315">
                <a:moveTo>
                  <a:pt x="154110" y="25551"/>
                </a:moveTo>
                <a:lnTo>
                  <a:pt x="160954" y="12816"/>
                </a:lnTo>
                <a:lnTo>
                  <a:pt x="166042" y="6239"/>
                </a:lnTo>
                <a:lnTo>
                  <a:pt x="169684" y="4103"/>
                </a:lnTo>
                <a:lnTo>
                  <a:pt x="178812" y="1731"/>
                </a:lnTo>
                <a:lnTo>
                  <a:pt x="189219" y="677"/>
                </a:lnTo>
                <a:lnTo>
                  <a:pt x="201146" y="208"/>
                </a:lnTo>
                <a:lnTo>
                  <a:pt x="215972" y="0"/>
                </a:lnTo>
                <a:lnTo>
                  <a:pt x="224879" y="897"/>
                </a:lnTo>
                <a:lnTo>
                  <a:pt x="234627" y="2448"/>
                </a:lnTo>
                <a:lnTo>
                  <a:pt x="244935" y="4434"/>
                </a:lnTo>
                <a:lnTo>
                  <a:pt x="258930" y="9181"/>
                </a:lnTo>
                <a:lnTo>
                  <a:pt x="297099" y="28454"/>
                </a:lnTo>
                <a:lnTo>
                  <a:pt x="301824" y="32249"/>
                </a:lnTo>
                <a:lnTo>
                  <a:pt x="309613" y="41545"/>
                </a:lnTo>
                <a:lnTo>
                  <a:pt x="318790" y="49487"/>
                </a:lnTo>
                <a:lnTo>
                  <a:pt x="323904" y="52938"/>
                </a:lnTo>
                <a:lnTo>
                  <a:pt x="327314" y="57144"/>
                </a:lnTo>
                <a:lnTo>
                  <a:pt x="329587" y="61853"/>
                </a:lnTo>
                <a:lnTo>
                  <a:pt x="331102" y="66897"/>
                </a:lnTo>
                <a:lnTo>
                  <a:pt x="334970" y="75023"/>
                </a:lnTo>
                <a:lnTo>
                  <a:pt x="340406" y="85202"/>
                </a:lnTo>
                <a:lnTo>
                  <a:pt x="346887" y="96751"/>
                </a:lnTo>
                <a:lnTo>
                  <a:pt x="351208" y="106355"/>
                </a:lnTo>
                <a:lnTo>
                  <a:pt x="354089" y="114663"/>
                </a:lnTo>
                <a:lnTo>
                  <a:pt x="356009" y="122106"/>
                </a:lnTo>
                <a:lnTo>
                  <a:pt x="356337" y="130879"/>
                </a:lnTo>
                <a:lnTo>
                  <a:pt x="355603" y="140537"/>
                </a:lnTo>
                <a:lnTo>
                  <a:pt x="354162" y="150786"/>
                </a:lnTo>
                <a:lnTo>
                  <a:pt x="352247" y="160476"/>
                </a:lnTo>
                <a:lnTo>
                  <a:pt x="350019" y="169793"/>
                </a:lnTo>
                <a:lnTo>
                  <a:pt x="347581" y="178863"/>
                </a:lnTo>
                <a:lnTo>
                  <a:pt x="345003" y="186814"/>
                </a:lnTo>
                <a:lnTo>
                  <a:pt x="342332" y="194020"/>
                </a:lnTo>
                <a:lnTo>
                  <a:pt x="339599" y="200728"/>
                </a:lnTo>
                <a:lnTo>
                  <a:pt x="333967" y="209963"/>
                </a:lnTo>
                <a:lnTo>
                  <a:pt x="326402" y="220883"/>
                </a:lnTo>
                <a:lnTo>
                  <a:pt x="317549" y="232925"/>
                </a:lnTo>
                <a:lnTo>
                  <a:pt x="308789" y="245715"/>
                </a:lnTo>
                <a:lnTo>
                  <a:pt x="291437" y="272627"/>
                </a:lnTo>
                <a:lnTo>
                  <a:pt x="282808" y="283613"/>
                </a:lnTo>
                <a:lnTo>
                  <a:pt x="274199" y="292843"/>
                </a:lnTo>
                <a:lnTo>
                  <a:pt x="265602" y="300900"/>
                </a:lnTo>
                <a:lnTo>
                  <a:pt x="255108" y="310082"/>
                </a:lnTo>
                <a:lnTo>
                  <a:pt x="230748" y="330444"/>
                </a:lnTo>
                <a:lnTo>
                  <a:pt x="217584" y="340256"/>
                </a:lnTo>
                <a:lnTo>
                  <a:pt x="204046" y="349654"/>
                </a:lnTo>
                <a:lnTo>
                  <a:pt x="190259" y="358777"/>
                </a:lnTo>
                <a:lnTo>
                  <a:pt x="178209" y="364859"/>
                </a:lnTo>
                <a:lnTo>
                  <a:pt x="167318" y="368914"/>
                </a:lnTo>
                <a:lnTo>
                  <a:pt x="157201" y="371617"/>
                </a:lnTo>
                <a:lnTo>
                  <a:pt x="145693" y="375324"/>
                </a:lnTo>
                <a:lnTo>
                  <a:pt x="133259" y="379701"/>
                </a:lnTo>
                <a:lnTo>
                  <a:pt x="120207" y="384523"/>
                </a:lnTo>
                <a:lnTo>
                  <a:pt x="107695" y="387738"/>
                </a:lnTo>
                <a:lnTo>
                  <a:pt x="95544" y="389882"/>
                </a:lnTo>
                <a:lnTo>
                  <a:pt x="83634" y="391311"/>
                </a:lnTo>
                <a:lnTo>
                  <a:pt x="73788" y="392263"/>
                </a:lnTo>
                <a:lnTo>
                  <a:pt x="65320" y="392898"/>
                </a:lnTo>
                <a:lnTo>
                  <a:pt x="57769" y="393322"/>
                </a:lnTo>
                <a:lnTo>
                  <a:pt x="50830" y="391699"/>
                </a:lnTo>
                <a:lnTo>
                  <a:pt x="38040" y="384816"/>
                </a:lnTo>
                <a:lnTo>
                  <a:pt x="26006" y="380487"/>
                </a:lnTo>
                <a:lnTo>
                  <a:pt x="15260" y="377610"/>
                </a:lnTo>
                <a:lnTo>
                  <a:pt x="7309" y="373157"/>
                </a:lnTo>
                <a:lnTo>
                  <a:pt x="4807" y="370636"/>
                </a:lnTo>
                <a:lnTo>
                  <a:pt x="3140" y="368003"/>
                </a:lnTo>
                <a:lnTo>
                  <a:pt x="1287" y="362537"/>
                </a:lnTo>
                <a:lnTo>
                  <a:pt x="244" y="353152"/>
                </a:lnTo>
                <a:lnTo>
                  <a:pt x="0" y="343872"/>
                </a:lnTo>
                <a:lnTo>
                  <a:pt x="888" y="339682"/>
                </a:lnTo>
                <a:lnTo>
                  <a:pt x="6687" y="328283"/>
                </a:lnTo>
                <a:lnTo>
                  <a:pt x="11754" y="318531"/>
                </a:lnTo>
                <a:lnTo>
                  <a:pt x="19721" y="307847"/>
                </a:lnTo>
                <a:lnTo>
                  <a:pt x="29611" y="297701"/>
                </a:lnTo>
                <a:lnTo>
                  <a:pt x="40357" y="290016"/>
                </a:lnTo>
                <a:lnTo>
                  <a:pt x="54023" y="283426"/>
                </a:lnTo>
                <a:lnTo>
                  <a:pt x="61668" y="280335"/>
                </a:lnTo>
                <a:lnTo>
                  <a:pt x="77782" y="274361"/>
                </a:lnTo>
                <a:lnTo>
                  <a:pt x="111410" y="262765"/>
                </a:lnTo>
                <a:lnTo>
                  <a:pt x="119929" y="260846"/>
                </a:lnTo>
                <a:lnTo>
                  <a:pt x="128465" y="259567"/>
                </a:lnTo>
                <a:lnTo>
                  <a:pt x="137013" y="258714"/>
                </a:lnTo>
                <a:lnTo>
                  <a:pt x="146522" y="258145"/>
                </a:lnTo>
                <a:lnTo>
                  <a:pt x="167248" y="257514"/>
                </a:lnTo>
                <a:lnTo>
                  <a:pt x="195785" y="257158"/>
                </a:lnTo>
                <a:lnTo>
                  <a:pt x="204753" y="258061"/>
                </a:lnTo>
                <a:lnTo>
                  <a:pt x="213590" y="259615"/>
                </a:lnTo>
                <a:lnTo>
                  <a:pt x="222338" y="261604"/>
                </a:lnTo>
                <a:lnTo>
                  <a:pt x="230075" y="263882"/>
                </a:lnTo>
                <a:lnTo>
                  <a:pt x="243752" y="268954"/>
                </a:lnTo>
                <a:lnTo>
                  <a:pt x="253877" y="274497"/>
                </a:lnTo>
                <a:lnTo>
                  <a:pt x="266341" y="282003"/>
                </a:lnTo>
                <a:lnTo>
                  <a:pt x="280366" y="290816"/>
                </a:lnTo>
                <a:lnTo>
                  <a:pt x="313729" y="313309"/>
                </a:lnTo>
                <a:lnTo>
                  <a:pt x="331960" y="325975"/>
                </a:lnTo>
                <a:lnTo>
                  <a:pt x="346019" y="335371"/>
                </a:lnTo>
                <a:lnTo>
                  <a:pt x="357297" y="342588"/>
                </a:lnTo>
                <a:lnTo>
                  <a:pt x="366721" y="348351"/>
                </a:lnTo>
                <a:lnTo>
                  <a:pt x="376813" y="354099"/>
                </a:lnTo>
                <a:lnTo>
                  <a:pt x="398187" y="365565"/>
                </a:lnTo>
                <a:lnTo>
                  <a:pt x="407315" y="371289"/>
                </a:lnTo>
                <a:lnTo>
                  <a:pt x="415306" y="377011"/>
                </a:lnTo>
                <a:lnTo>
                  <a:pt x="422538" y="382730"/>
                </a:lnTo>
                <a:lnTo>
                  <a:pt x="435654" y="389085"/>
                </a:lnTo>
                <a:lnTo>
                  <a:pt x="446881" y="392861"/>
                </a:lnTo>
                <a:lnTo>
                  <a:pt x="460446" y="401252"/>
                </a:lnTo>
                <a:lnTo>
                  <a:pt x="471293" y="4113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31"/>
          <p:cNvSpPr/>
          <p:nvPr/>
        </p:nvSpPr>
        <p:spPr>
          <a:xfrm>
            <a:off x="3757612" y="1980247"/>
            <a:ext cx="505779" cy="4940"/>
          </a:xfrm>
          <a:custGeom>
            <a:avLst/>
            <a:gdLst/>
            <a:ahLst/>
            <a:cxnLst/>
            <a:rect l="0" t="0" r="0" b="0"/>
            <a:pathLst>
              <a:path w="505779" h="4940">
                <a:moveTo>
                  <a:pt x="0" y="0"/>
                </a:moveTo>
                <a:lnTo>
                  <a:pt x="64821" y="0"/>
                </a:lnTo>
                <a:lnTo>
                  <a:pt x="86077" y="953"/>
                </a:lnTo>
                <a:lnTo>
                  <a:pt x="105962" y="2540"/>
                </a:lnTo>
                <a:lnTo>
                  <a:pt x="124934" y="4551"/>
                </a:lnTo>
                <a:lnTo>
                  <a:pt x="144249" y="4939"/>
                </a:lnTo>
                <a:lnTo>
                  <a:pt x="163793" y="4245"/>
                </a:lnTo>
                <a:lnTo>
                  <a:pt x="183491" y="2830"/>
                </a:lnTo>
                <a:lnTo>
                  <a:pt x="207100" y="1887"/>
                </a:lnTo>
                <a:lnTo>
                  <a:pt x="261272" y="839"/>
                </a:lnTo>
                <a:lnTo>
                  <a:pt x="50577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32"/>
          <p:cNvSpPr/>
          <p:nvPr/>
        </p:nvSpPr>
        <p:spPr>
          <a:xfrm>
            <a:off x="3980497" y="1800225"/>
            <a:ext cx="102871" cy="428626"/>
          </a:xfrm>
          <a:custGeom>
            <a:avLst/>
            <a:gdLst/>
            <a:ahLst/>
            <a:cxnLst/>
            <a:rect l="0" t="0" r="0" b="0"/>
            <a:pathLst>
              <a:path w="102871" h="428626">
                <a:moveTo>
                  <a:pt x="0" y="0"/>
                </a:moveTo>
                <a:lnTo>
                  <a:pt x="0" y="19312"/>
                </a:lnTo>
                <a:lnTo>
                  <a:pt x="953" y="25257"/>
                </a:lnTo>
                <a:lnTo>
                  <a:pt x="2540" y="33030"/>
                </a:lnTo>
                <a:lnTo>
                  <a:pt x="4551" y="42023"/>
                </a:lnTo>
                <a:lnTo>
                  <a:pt x="5891" y="55637"/>
                </a:lnTo>
                <a:lnTo>
                  <a:pt x="6785" y="72334"/>
                </a:lnTo>
                <a:lnTo>
                  <a:pt x="7381" y="91085"/>
                </a:lnTo>
                <a:lnTo>
                  <a:pt x="8730" y="106443"/>
                </a:lnTo>
                <a:lnTo>
                  <a:pt x="10583" y="119539"/>
                </a:lnTo>
                <a:lnTo>
                  <a:pt x="12770" y="131128"/>
                </a:lnTo>
                <a:lnTo>
                  <a:pt x="15181" y="148378"/>
                </a:lnTo>
                <a:lnTo>
                  <a:pt x="20400" y="192946"/>
                </a:lnTo>
                <a:lnTo>
                  <a:pt x="24077" y="217213"/>
                </a:lnTo>
                <a:lnTo>
                  <a:pt x="28434" y="241963"/>
                </a:lnTo>
                <a:lnTo>
                  <a:pt x="33244" y="267036"/>
                </a:lnTo>
                <a:lnTo>
                  <a:pt x="38355" y="287562"/>
                </a:lnTo>
                <a:lnTo>
                  <a:pt x="43668" y="305055"/>
                </a:lnTo>
                <a:lnTo>
                  <a:pt x="49114" y="320527"/>
                </a:lnTo>
                <a:lnTo>
                  <a:pt x="53698" y="332747"/>
                </a:lnTo>
                <a:lnTo>
                  <a:pt x="57706" y="342799"/>
                </a:lnTo>
                <a:lnTo>
                  <a:pt x="61331" y="351405"/>
                </a:lnTo>
                <a:lnTo>
                  <a:pt x="63748" y="359047"/>
                </a:lnTo>
                <a:lnTo>
                  <a:pt x="65358" y="366047"/>
                </a:lnTo>
                <a:lnTo>
                  <a:pt x="68101" y="377952"/>
                </a:lnTo>
                <a:lnTo>
                  <a:pt x="70165" y="382461"/>
                </a:lnTo>
                <a:lnTo>
                  <a:pt x="72495" y="386419"/>
                </a:lnTo>
                <a:lnTo>
                  <a:pt x="80162" y="398436"/>
                </a:lnTo>
                <a:lnTo>
                  <a:pt x="91505" y="415782"/>
                </a:lnTo>
                <a:lnTo>
                  <a:pt x="93389" y="418158"/>
                </a:lnTo>
                <a:lnTo>
                  <a:pt x="95597" y="420694"/>
                </a:lnTo>
                <a:lnTo>
                  <a:pt x="102870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33"/>
          <p:cNvSpPr/>
          <p:nvPr/>
        </p:nvSpPr>
        <p:spPr>
          <a:xfrm>
            <a:off x="4340542" y="1471539"/>
            <a:ext cx="788671" cy="337132"/>
          </a:xfrm>
          <a:custGeom>
            <a:avLst/>
            <a:gdLst/>
            <a:ahLst/>
            <a:cxnLst/>
            <a:rect l="0" t="0" r="0" b="0"/>
            <a:pathLst>
              <a:path w="788671" h="337132">
                <a:moveTo>
                  <a:pt x="0" y="122946"/>
                </a:moveTo>
                <a:lnTo>
                  <a:pt x="0" y="109293"/>
                </a:lnTo>
                <a:lnTo>
                  <a:pt x="953" y="105271"/>
                </a:lnTo>
                <a:lnTo>
                  <a:pt x="2540" y="102590"/>
                </a:lnTo>
                <a:lnTo>
                  <a:pt x="4551" y="100803"/>
                </a:lnTo>
                <a:lnTo>
                  <a:pt x="9325" y="93737"/>
                </a:lnTo>
                <a:lnTo>
                  <a:pt x="11932" y="89186"/>
                </a:lnTo>
                <a:lnTo>
                  <a:pt x="24988" y="79049"/>
                </a:lnTo>
                <a:lnTo>
                  <a:pt x="33803" y="73678"/>
                </a:lnTo>
                <a:lnTo>
                  <a:pt x="45396" y="67241"/>
                </a:lnTo>
                <a:lnTo>
                  <a:pt x="73516" y="52468"/>
                </a:lnTo>
                <a:lnTo>
                  <a:pt x="87110" y="46433"/>
                </a:lnTo>
                <a:lnTo>
                  <a:pt x="99984" y="41457"/>
                </a:lnTo>
                <a:lnTo>
                  <a:pt x="124447" y="33388"/>
                </a:lnTo>
                <a:lnTo>
                  <a:pt x="148020" y="26627"/>
                </a:lnTo>
                <a:lnTo>
                  <a:pt x="246643" y="1338"/>
                </a:lnTo>
                <a:lnTo>
                  <a:pt x="269639" y="0"/>
                </a:lnTo>
                <a:lnTo>
                  <a:pt x="288432" y="2581"/>
                </a:lnTo>
                <a:lnTo>
                  <a:pt x="310675" y="9389"/>
                </a:lnTo>
                <a:lnTo>
                  <a:pt x="333035" y="17438"/>
                </a:lnTo>
                <a:lnTo>
                  <a:pt x="342643" y="23031"/>
                </a:lnTo>
                <a:lnTo>
                  <a:pt x="350088" y="31232"/>
                </a:lnTo>
                <a:lnTo>
                  <a:pt x="357525" y="41226"/>
                </a:lnTo>
                <a:lnTo>
                  <a:pt x="362175" y="46559"/>
                </a:lnTo>
                <a:lnTo>
                  <a:pt x="367180" y="52018"/>
                </a:lnTo>
                <a:lnTo>
                  <a:pt x="370517" y="57563"/>
                </a:lnTo>
                <a:lnTo>
                  <a:pt x="372741" y="63165"/>
                </a:lnTo>
                <a:lnTo>
                  <a:pt x="374224" y="68804"/>
                </a:lnTo>
                <a:lnTo>
                  <a:pt x="376165" y="74469"/>
                </a:lnTo>
                <a:lnTo>
                  <a:pt x="378412" y="80150"/>
                </a:lnTo>
                <a:lnTo>
                  <a:pt x="380862" y="85843"/>
                </a:lnTo>
                <a:lnTo>
                  <a:pt x="381543" y="92495"/>
                </a:lnTo>
                <a:lnTo>
                  <a:pt x="381044" y="99788"/>
                </a:lnTo>
                <a:lnTo>
                  <a:pt x="379760" y="107507"/>
                </a:lnTo>
                <a:lnTo>
                  <a:pt x="377951" y="114558"/>
                </a:lnTo>
                <a:lnTo>
                  <a:pt x="375792" y="121164"/>
                </a:lnTo>
                <a:lnTo>
                  <a:pt x="373400" y="127473"/>
                </a:lnTo>
                <a:lnTo>
                  <a:pt x="370854" y="133584"/>
                </a:lnTo>
                <a:lnTo>
                  <a:pt x="368203" y="139563"/>
                </a:lnTo>
                <a:lnTo>
                  <a:pt x="365484" y="145454"/>
                </a:lnTo>
                <a:lnTo>
                  <a:pt x="362718" y="152239"/>
                </a:lnTo>
                <a:lnTo>
                  <a:pt x="359922" y="159619"/>
                </a:lnTo>
                <a:lnTo>
                  <a:pt x="357106" y="167397"/>
                </a:lnTo>
                <a:lnTo>
                  <a:pt x="353323" y="174487"/>
                </a:lnTo>
                <a:lnTo>
                  <a:pt x="348896" y="181119"/>
                </a:lnTo>
                <a:lnTo>
                  <a:pt x="344040" y="187445"/>
                </a:lnTo>
                <a:lnTo>
                  <a:pt x="338897" y="193568"/>
                </a:lnTo>
                <a:lnTo>
                  <a:pt x="333564" y="199555"/>
                </a:lnTo>
                <a:lnTo>
                  <a:pt x="328104" y="205451"/>
                </a:lnTo>
                <a:lnTo>
                  <a:pt x="318748" y="214144"/>
                </a:lnTo>
                <a:lnTo>
                  <a:pt x="293114" y="236503"/>
                </a:lnTo>
                <a:lnTo>
                  <a:pt x="280182" y="245323"/>
                </a:lnTo>
                <a:lnTo>
                  <a:pt x="267750" y="252156"/>
                </a:lnTo>
                <a:lnTo>
                  <a:pt x="255653" y="257663"/>
                </a:lnTo>
                <a:lnTo>
                  <a:pt x="244730" y="263240"/>
                </a:lnTo>
                <a:lnTo>
                  <a:pt x="234591" y="268863"/>
                </a:lnTo>
                <a:lnTo>
                  <a:pt x="179583" y="300676"/>
                </a:lnTo>
                <a:lnTo>
                  <a:pt x="165442" y="308108"/>
                </a:lnTo>
                <a:lnTo>
                  <a:pt x="153158" y="314014"/>
                </a:lnTo>
                <a:lnTo>
                  <a:pt x="133793" y="322165"/>
                </a:lnTo>
                <a:lnTo>
                  <a:pt x="122011" y="325788"/>
                </a:lnTo>
                <a:lnTo>
                  <a:pt x="119440" y="327706"/>
                </a:lnTo>
                <a:lnTo>
                  <a:pt x="118680" y="329938"/>
                </a:lnTo>
                <a:lnTo>
                  <a:pt x="119751" y="335812"/>
                </a:lnTo>
                <a:lnTo>
                  <a:pt x="124978" y="336615"/>
                </a:lnTo>
                <a:lnTo>
                  <a:pt x="139305" y="337131"/>
                </a:lnTo>
                <a:lnTo>
                  <a:pt x="158115" y="334662"/>
                </a:lnTo>
                <a:lnTo>
                  <a:pt x="171133" y="332670"/>
                </a:lnTo>
                <a:lnTo>
                  <a:pt x="195757" y="330456"/>
                </a:lnTo>
                <a:lnTo>
                  <a:pt x="219401" y="329472"/>
                </a:lnTo>
                <a:lnTo>
                  <a:pt x="242609" y="329035"/>
                </a:lnTo>
                <a:lnTo>
                  <a:pt x="265624" y="326301"/>
                </a:lnTo>
                <a:lnTo>
                  <a:pt x="277095" y="324238"/>
                </a:lnTo>
                <a:lnTo>
                  <a:pt x="294267" y="322863"/>
                </a:lnTo>
                <a:lnTo>
                  <a:pt x="315241" y="321947"/>
                </a:lnTo>
                <a:lnTo>
                  <a:pt x="338748" y="321335"/>
                </a:lnTo>
                <a:lnTo>
                  <a:pt x="359182" y="319975"/>
                </a:lnTo>
                <a:lnTo>
                  <a:pt x="377567" y="318116"/>
                </a:lnTo>
                <a:lnTo>
                  <a:pt x="394587" y="315924"/>
                </a:lnTo>
                <a:lnTo>
                  <a:pt x="410695" y="314463"/>
                </a:lnTo>
                <a:lnTo>
                  <a:pt x="426197" y="313489"/>
                </a:lnTo>
                <a:lnTo>
                  <a:pt x="441294" y="312839"/>
                </a:lnTo>
                <a:lnTo>
                  <a:pt x="652379" y="298141"/>
                </a:lnTo>
                <a:lnTo>
                  <a:pt x="788670" y="2943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34"/>
          <p:cNvSpPr/>
          <p:nvPr/>
        </p:nvSpPr>
        <p:spPr>
          <a:xfrm>
            <a:off x="4426267" y="1928812"/>
            <a:ext cx="788671" cy="137161"/>
          </a:xfrm>
          <a:custGeom>
            <a:avLst/>
            <a:gdLst/>
            <a:ahLst/>
            <a:cxnLst/>
            <a:rect l="0" t="0" r="0" b="0"/>
            <a:pathLst>
              <a:path w="788671" h="137161">
                <a:moveTo>
                  <a:pt x="0" y="137160"/>
                </a:moveTo>
                <a:lnTo>
                  <a:pt x="23864" y="125228"/>
                </a:lnTo>
                <a:lnTo>
                  <a:pt x="37276" y="122332"/>
                </a:lnTo>
                <a:lnTo>
                  <a:pt x="55620" y="120092"/>
                </a:lnTo>
                <a:lnTo>
                  <a:pt x="82823" y="115922"/>
                </a:lnTo>
                <a:lnTo>
                  <a:pt x="96173" y="113476"/>
                </a:lnTo>
                <a:lnTo>
                  <a:pt x="121166" y="108219"/>
                </a:lnTo>
                <a:lnTo>
                  <a:pt x="132212" y="105483"/>
                </a:lnTo>
                <a:lnTo>
                  <a:pt x="142434" y="102707"/>
                </a:lnTo>
                <a:lnTo>
                  <a:pt x="152106" y="99904"/>
                </a:lnTo>
                <a:lnTo>
                  <a:pt x="173013" y="96789"/>
                </a:lnTo>
                <a:lnTo>
                  <a:pt x="183922" y="95959"/>
                </a:lnTo>
                <a:lnTo>
                  <a:pt x="199767" y="93500"/>
                </a:lnTo>
                <a:lnTo>
                  <a:pt x="218903" y="89956"/>
                </a:lnTo>
                <a:lnTo>
                  <a:pt x="391443" y="55252"/>
                </a:lnTo>
                <a:lnTo>
                  <a:pt x="419085" y="49004"/>
                </a:lnTo>
                <a:lnTo>
                  <a:pt x="449150" y="43052"/>
                </a:lnTo>
                <a:lnTo>
                  <a:pt x="465168" y="40131"/>
                </a:lnTo>
                <a:lnTo>
                  <a:pt x="493126" y="34346"/>
                </a:lnTo>
                <a:lnTo>
                  <a:pt x="505916" y="31470"/>
                </a:lnTo>
                <a:lnTo>
                  <a:pt x="633193" y="6910"/>
                </a:lnTo>
                <a:lnTo>
                  <a:pt x="648824" y="4607"/>
                </a:lnTo>
                <a:lnTo>
                  <a:pt x="663054" y="3071"/>
                </a:lnTo>
                <a:lnTo>
                  <a:pt x="676351" y="2047"/>
                </a:lnTo>
                <a:lnTo>
                  <a:pt x="689026" y="1365"/>
                </a:lnTo>
                <a:lnTo>
                  <a:pt x="713269" y="607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35"/>
          <p:cNvSpPr/>
          <p:nvPr/>
        </p:nvSpPr>
        <p:spPr>
          <a:xfrm>
            <a:off x="4357687" y="2187337"/>
            <a:ext cx="450086" cy="392986"/>
          </a:xfrm>
          <a:custGeom>
            <a:avLst/>
            <a:gdLst/>
            <a:ahLst/>
            <a:cxnLst/>
            <a:rect l="0" t="0" r="0" b="0"/>
            <a:pathLst>
              <a:path w="450086" h="392986">
                <a:moveTo>
                  <a:pt x="94297" y="67230"/>
                </a:moveTo>
                <a:lnTo>
                  <a:pt x="103400" y="58129"/>
                </a:lnTo>
                <a:lnTo>
                  <a:pt x="112948" y="51120"/>
                </a:lnTo>
                <a:lnTo>
                  <a:pt x="126399" y="43877"/>
                </a:lnTo>
                <a:lnTo>
                  <a:pt x="136654" y="39279"/>
                </a:lnTo>
                <a:lnTo>
                  <a:pt x="148252" y="34308"/>
                </a:lnTo>
                <a:lnTo>
                  <a:pt x="159795" y="30042"/>
                </a:lnTo>
                <a:lnTo>
                  <a:pt x="171300" y="26246"/>
                </a:lnTo>
                <a:lnTo>
                  <a:pt x="203156" y="16351"/>
                </a:lnTo>
                <a:lnTo>
                  <a:pt x="212589" y="13308"/>
                </a:lnTo>
                <a:lnTo>
                  <a:pt x="221736" y="11280"/>
                </a:lnTo>
                <a:lnTo>
                  <a:pt x="230692" y="9927"/>
                </a:lnTo>
                <a:lnTo>
                  <a:pt x="239520" y="9026"/>
                </a:lnTo>
                <a:lnTo>
                  <a:pt x="249215" y="7472"/>
                </a:lnTo>
                <a:lnTo>
                  <a:pt x="259488" y="5484"/>
                </a:lnTo>
                <a:lnTo>
                  <a:pt x="270147" y="3206"/>
                </a:lnTo>
                <a:lnTo>
                  <a:pt x="279158" y="1687"/>
                </a:lnTo>
                <a:lnTo>
                  <a:pt x="287070" y="675"/>
                </a:lnTo>
                <a:lnTo>
                  <a:pt x="294250" y="0"/>
                </a:lnTo>
                <a:lnTo>
                  <a:pt x="301894" y="503"/>
                </a:lnTo>
                <a:lnTo>
                  <a:pt x="309848" y="1790"/>
                </a:lnTo>
                <a:lnTo>
                  <a:pt x="318008" y="3601"/>
                </a:lnTo>
                <a:lnTo>
                  <a:pt x="329614" y="5613"/>
                </a:lnTo>
                <a:lnTo>
                  <a:pt x="334043" y="6149"/>
                </a:lnTo>
                <a:lnTo>
                  <a:pt x="337948" y="7460"/>
                </a:lnTo>
                <a:lnTo>
                  <a:pt x="344827" y="11455"/>
                </a:lnTo>
                <a:lnTo>
                  <a:pt x="354054" y="19060"/>
                </a:lnTo>
                <a:lnTo>
                  <a:pt x="356051" y="21782"/>
                </a:lnTo>
                <a:lnTo>
                  <a:pt x="358270" y="27346"/>
                </a:lnTo>
                <a:lnTo>
                  <a:pt x="357909" y="31116"/>
                </a:lnTo>
                <a:lnTo>
                  <a:pt x="354968" y="40384"/>
                </a:lnTo>
                <a:lnTo>
                  <a:pt x="350486" y="48314"/>
                </a:lnTo>
                <a:lnTo>
                  <a:pt x="347957" y="51761"/>
                </a:lnTo>
                <a:lnTo>
                  <a:pt x="337528" y="60673"/>
                </a:lnTo>
                <a:lnTo>
                  <a:pt x="330746" y="65716"/>
                </a:lnTo>
                <a:lnTo>
                  <a:pt x="321463" y="73841"/>
                </a:lnTo>
                <a:lnTo>
                  <a:pt x="310511" y="84020"/>
                </a:lnTo>
                <a:lnTo>
                  <a:pt x="298447" y="95568"/>
                </a:lnTo>
                <a:lnTo>
                  <a:pt x="287547" y="105172"/>
                </a:lnTo>
                <a:lnTo>
                  <a:pt x="277423" y="113480"/>
                </a:lnTo>
                <a:lnTo>
                  <a:pt x="267816" y="120923"/>
                </a:lnTo>
                <a:lnTo>
                  <a:pt x="258554" y="127791"/>
                </a:lnTo>
                <a:lnTo>
                  <a:pt x="240643" y="140501"/>
                </a:lnTo>
                <a:lnTo>
                  <a:pt x="232819" y="145605"/>
                </a:lnTo>
                <a:lnTo>
                  <a:pt x="219045" y="153816"/>
                </a:lnTo>
                <a:lnTo>
                  <a:pt x="206573" y="160640"/>
                </a:lnTo>
                <a:lnTo>
                  <a:pt x="195633" y="166848"/>
                </a:lnTo>
                <a:lnTo>
                  <a:pt x="187596" y="172782"/>
                </a:lnTo>
                <a:lnTo>
                  <a:pt x="185071" y="175698"/>
                </a:lnTo>
                <a:lnTo>
                  <a:pt x="183388" y="178595"/>
                </a:lnTo>
                <a:lnTo>
                  <a:pt x="182266" y="181478"/>
                </a:lnTo>
                <a:lnTo>
                  <a:pt x="182471" y="183400"/>
                </a:lnTo>
                <a:lnTo>
                  <a:pt x="183560" y="184682"/>
                </a:lnTo>
                <a:lnTo>
                  <a:pt x="185238" y="185536"/>
                </a:lnTo>
                <a:lnTo>
                  <a:pt x="188262" y="185154"/>
                </a:lnTo>
                <a:lnTo>
                  <a:pt x="196702" y="182188"/>
                </a:lnTo>
                <a:lnTo>
                  <a:pt x="242160" y="166632"/>
                </a:lnTo>
                <a:lnTo>
                  <a:pt x="262884" y="159668"/>
                </a:lnTo>
                <a:lnTo>
                  <a:pt x="273364" y="156478"/>
                </a:lnTo>
                <a:lnTo>
                  <a:pt x="305364" y="147437"/>
                </a:lnTo>
                <a:lnTo>
                  <a:pt x="324312" y="141613"/>
                </a:lnTo>
                <a:lnTo>
                  <a:pt x="334318" y="139678"/>
                </a:lnTo>
                <a:lnTo>
                  <a:pt x="344799" y="138389"/>
                </a:lnTo>
                <a:lnTo>
                  <a:pt x="355595" y="137529"/>
                </a:lnTo>
                <a:lnTo>
                  <a:pt x="364699" y="137909"/>
                </a:lnTo>
                <a:lnTo>
                  <a:pt x="372673" y="139114"/>
                </a:lnTo>
                <a:lnTo>
                  <a:pt x="379893" y="140870"/>
                </a:lnTo>
                <a:lnTo>
                  <a:pt x="387565" y="142994"/>
                </a:lnTo>
                <a:lnTo>
                  <a:pt x="403709" y="147893"/>
                </a:lnTo>
                <a:lnTo>
                  <a:pt x="415328" y="153245"/>
                </a:lnTo>
                <a:lnTo>
                  <a:pt x="424621" y="158799"/>
                </a:lnTo>
                <a:lnTo>
                  <a:pt x="435101" y="164442"/>
                </a:lnTo>
                <a:lnTo>
                  <a:pt x="438657" y="168233"/>
                </a:lnTo>
                <a:lnTo>
                  <a:pt x="441028" y="172666"/>
                </a:lnTo>
                <a:lnTo>
                  <a:pt x="444615" y="182670"/>
                </a:lnTo>
                <a:lnTo>
                  <a:pt x="449384" y="193467"/>
                </a:lnTo>
                <a:lnTo>
                  <a:pt x="450085" y="199013"/>
                </a:lnTo>
                <a:lnTo>
                  <a:pt x="448322" y="210255"/>
                </a:lnTo>
                <a:lnTo>
                  <a:pt x="445567" y="217825"/>
                </a:lnTo>
                <a:lnTo>
                  <a:pt x="441824" y="226682"/>
                </a:lnTo>
                <a:lnTo>
                  <a:pt x="437424" y="236396"/>
                </a:lnTo>
                <a:lnTo>
                  <a:pt x="429729" y="246683"/>
                </a:lnTo>
                <a:lnTo>
                  <a:pt x="419836" y="257350"/>
                </a:lnTo>
                <a:lnTo>
                  <a:pt x="408478" y="268272"/>
                </a:lnTo>
                <a:lnTo>
                  <a:pt x="398049" y="277458"/>
                </a:lnTo>
                <a:lnTo>
                  <a:pt x="388238" y="285487"/>
                </a:lnTo>
                <a:lnTo>
                  <a:pt x="378841" y="292745"/>
                </a:lnTo>
                <a:lnTo>
                  <a:pt x="369718" y="299488"/>
                </a:lnTo>
                <a:lnTo>
                  <a:pt x="351962" y="312061"/>
                </a:lnTo>
                <a:lnTo>
                  <a:pt x="342274" y="318081"/>
                </a:lnTo>
                <a:lnTo>
                  <a:pt x="332005" y="323999"/>
                </a:lnTo>
                <a:lnTo>
                  <a:pt x="321349" y="329849"/>
                </a:lnTo>
                <a:lnTo>
                  <a:pt x="311388" y="334702"/>
                </a:lnTo>
                <a:lnTo>
                  <a:pt x="301889" y="338890"/>
                </a:lnTo>
                <a:lnTo>
                  <a:pt x="292700" y="342634"/>
                </a:lnTo>
                <a:lnTo>
                  <a:pt x="279905" y="347035"/>
                </a:lnTo>
                <a:lnTo>
                  <a:pt x="247910" y="357005"/>
                </a:lnTo>
                <a:lnTo>
                  <a:pt x="226233" y="362331"/>
                </a:lnTo>
                <a:lnTo>
                  <a:pt x="174208" y="373328"/>
                </a:lnTo>
                <a:lnTo>
                  <a:pt x="153286" y="377023"/>
                </a:lnTo>
                <a:lnTo>
                  <a:pt x="136481" y="379486"/>
                </a:lnTo>
                <a:lnTo>
                  <a:pt x="122420" y="381129"/>
                </a:lnTo>
                <a:lnTo>
                  <a:pt x="111141" y="382223"/>
                </a:lnTo>
                <a:lnTo>
                  <a:pt x="101716" y="382953"/>
                </a:lnTo>
                <a:lnTo>
                  <a:pt x="93528" y="383439"/>
                </a:lnTo>
                <a:lnTo>
                  <a:pt x="85212" y="384716"/>
                </a:lnTo>
                <a:lnTo>
                  <a:pt x="76811" y="386520"/>
                </a:lnTo>
                <a:lnTo>
                  <a:pt x="68352" y="388675"/>
                </a:lnTo>
                <a:lnTo>
                  <a:pt x="58903" y="390112"/>
                </a:lnTo>
                <a:lnTo>
                  <a:pt x="48794" y="391069"/>
                </a:lnTo>
                <a:lnTo>
                  <a:pt x="29306" y="392134"/>
                </a:lnTo>
                <a:lnTo>
                  <a:pt x="0" y="3929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6"/>
          <p:cNvSpPr/>
          <p:nvPr/>
        </p:nvSpPr>
        <p:spPr>
          <a:xfrm>
            <a:off x="5454967" y="1762654"/>
            <a:ext cx="462916" cy="28968"/>
          </a:xfrm>
          <a:custGeom>
            <a:avLst/>
            <a:gdLst/>
            <a:ahLst/>
            <a:cxnLst/>
            <a:rect l="0" t="0" r="0" b="0"/>
            <a:pathLst>
              <a:path w="462916" h="28968">
                <a:moveTo>
                  <a:pt x="0" y="20426"/>
                </a:moveTo>
                <a:lnTo>
                  <a:pt x="22754" y="24976"/>
                </a:lnTo>
                <a:lnTo>
                  <a:pt x="31362" y="26317"/>
                </a:lnTo>
                <a:lnTo>
                  <a:pt x="39006" y="27211"/>
                </a:lnTo>
                <a:lnTo>
                  <a:pt x="46006" y="27806"/>
                </a:lnTo>
                <a:lnTo>
                  <a:pt x="53531" y="28204"/>
                </a:lnTo>
                <a:lnTo>
                  <a:pt x="69511" y="28645"/>
                </a:lnTo>
                <a:lnTo>
                  <a:pt x="176314" y="28967"/>
                </a:lnTo>
                <a:lnTo>
                  <a:pt x="190885" y="28025"/>
                </a:lnTo>
                <a:lnTo>
                  <a:pt x="205362" y="26444"/>
                </a:lnTo>
                <a:lnTo>
                  <a:pt x="219776" y="24438"/>
                </a:lnTo>
                <a:lnTo>
                  <a:pt x="233195" y="23100"/>
                </a:lnTo>
                <a:lnTo>
                  <a:pt x="245951" y="22209"/>
                </a:lnTo>
                <a:lnTo>
                  <a:pt x="258264" y="21614"/>
                </a:lnTo>
                <a:lnTo>
                  <a:pt x="280761" y="19313"/>
                </a:lnTo>
                <a:lnTo>
                  <a:pt x="343858" y="11676"/>
                </a:lnTo>
                <a:lnTo>
                  <a:pt x="394126" y="4472"/>
                </a:lnTo>
                <a:lnTo>
                  <a:pt x="414198" y="1217"/>
                </a:lnTo>
                <a:lnTo>
                  <a:pt x="428532" y="0"/>
                </a:lnTo>
                <a:lnTo>
                  <a:pt x="439041" y="141"/>
                </a:lnTo>
                <a:lnTo>
                  <a:pt x="462915" y="32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7"/>
          <p:cNvSpPr/>
          <p:nvPr/>
        </p:nvSpPr>
        <p:spPr>
          <a:xfrm>
            <a:off x="5514975" y="1920239"/>
            <a:ext cx="377191" cy="17147"/>
          </a:xfrm>
          <a:custGeom>
            <a:avLst/>
            <a:gdLst/>
            <a:ahLst/>
            <a:cxnLst/>
            <a:rect l="0" t="0" r="0" b="0"/>
            <a:pathLst>
              <a:path w="377191" h="17147">
                <a:moveTo>
                  <a:pt x="0" y="17146"/>
                </a:moveTo>
                <a:lnTo>
                  <a:pt x="45735" y="17146"/>
                </a:lnTo>
                <a:lnTo>
                  <a:pt x="62875" y="16193"/>
                </a:lnTo>
                <a:lnTo>
                  <a:pt x="126791" y="11254"/>
                </a:lnTo>
                <a:lnTo>
                  <a:pt x="158587" y="9765"/>
                </a:lnTo>
                <a:lnTo>
                  <a:pt x="193356" y="8926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38"/>
          <p:cNvSpPr/>
          <p:nvPr/>
        </p:nvSpPr>
        <p:spPr>
          <a:xfrm>
            <a:off x="6237448" y="1299231"/>
            <a:ext cx="339022" cy="346571"/>
          </a:xfrm>
          <a:custGeom>
            <a:avLst/>
            <a:gdLst/>
            <a:ahLst/>
            <a:cxnLst/>
            <a:rect l="0" t="0" r="0" b="0"/>
            <a:pathLst>
              <a:path w="339022" h="346571">
                <a:moveTo>
                  <a:pt x="14761" y="115231"/>
                </a:moveTo>
                <a:lnTo>
                  <a:pt x="5660" y="110680"/>
                </a:lnTo>
                <a:lnTo>
                  <a:pt x="2978" y="108387"/>
                </a:lnTo>
                <a:lnTo>
                  <a:pt x="1191" y="105906"/>
                </a:lnTo>
                <a:lnTo>
                  <a:pt x="0" y="103299"/>
                </a:lnTo>
                <a:lnTo>
                  <a:pt x="158" y="100609"/>
                </a:lnTo>
                <a:lnTo>
                  <a:pt x="1216" y="97863"/>
                </a:lnTo>
                <a:lnTo>
                  <a:pt x="2874" y="95080"/>
                </a:lnTo>
                <a:lnTo>
                  <a:pt x="4715" y="89447"/>
                </a:lnTo>
                <a:lnTo>
                  <a:pt x="5207" y="86612"/>
                </a:lnTo>
                <a:lnTo>
                  <a:pt x="8292" y="78381"/>
                </a:lnTo>
                <a:lnTo>
                  <a:pt x="10449" y="73520"/>
                </a:lnTo>
                <a:lnTo>
                  <a:pt x="13792" y="69326"/>
                </a:lnTo>
                <a:lnTo>
                  <a:pt x="22586" y="62126"/>
                </a:lnTo>
                <a:lnTo>
                  <a:pt x="28550" y="58873"/>
                </a:lnTo>
                <a:lnTo>
                  <a:pt x="35384" y="55751"/>
                </a:lnTo>
                <a:lnTo>
                  <a:pt x="42797" y="52718"/>
                </a:lnTo>
                <a:lnTo>
                  <a:pt x="50597" y="48791"/>
                </a:lnTo>
                <a:lnTo>
                  <a:pt x="58654" y="44268"/>
                </a:lnTo>
                <a:lnTo>
                  <a:pt x="66883" y="39347"/>
                </a:lnTo>
                <a:lnTo>
                  <a:pt x="75227" y="35114"/>
                </a:lnTo>
                <a:lnTo>
                  <a:pt x="83647" y="31340"/>
                </a:lnTo>
                <a:lnTo>
                  <a:pt x="92117" y="27871"/>
                </a:lnTo>
                <a:lnTo>
                  <a:pt x="100622" y="24606"/>
                </a:lnTo>
                <a:lnTo>
                  <a:pt x="117692" y="18438"/>
                </a:lnTo>
                <a:lnTo>
                  <a:pt x="128149" y="15460"/>
                </a:lnTo>
                <a:lnTo>
                  <a:pt x="139884" y="12522"/>
                </a:lnTo>
                <a:lnTo>
                  <a:pt x="152469" y="9611"/>
                </a:lnTo>
                <a:lnTo>
                  <a:pt x="161812" y="6718"/>
                </a:lnTo>
                <a:lnTo>
                  <a:pt x="168992" y="3836"/>
                </a:lnTo>
                <a:lnTo>
                  <a:pt x="174732" y="963"/>
                </a:lnTo>
                <a:lnTo>
                  <a:pt x="180463" y="0"/>
                </a:lnTo>
                <a:lnTo>
                  <a:pt x="186190" y="310"/>
                </a:lnTo>
                <a:lnTo>
                  <a:pt x="196679" y="2243"/>
                </a:lnTo>
                <a:lnTo>
                  <a:pt x="204516" y="3101"/>
                </a:lnTo>
                <a:lnTo>
                  <a:pt x="208892" y="5235"/>
                </a:lnTo>
                <a:lnTo>
                  <a:pt x="218835" y="12687"/>
                </a:lnTo>
                <a:lnTo>
                  <a:pt x="222248" y="17341"/>
                </a:lnTo>
                <a:lnTo>
                  <a:pt x="226040" y="27592"/>
                </a:lnTo>
                <a:lnTo>
                  <a:pt x="227725" y="35958"/>
                </a:lnTo>
                <a:lnTo>
                  <a:pt x="228475" y="43803"/>
                </a:lnTo>
                <a:lnTo>
                  <a:pt x="228808" y="53640"/>
                </a:lnTo>
                <a:lnTo>
                  <a:pt x="226415" y="64362"/>
                </a:lnTo>
                <a:lnTo>
                  <a:pt x="224445" y="69889"/>
                </a:lnTo>
                <a:lnTo>
                  <a:pt x="222177" y="75478"/>
                </a:lnTo>
                <a:lnTo>
                  <a:pt x="219714" y="81109"/>
                </a:lnTo>
                <a:lnTo>
                  <a:pt x="217119" y="86768"/>
                </a:lnTo>
                <a:lnTo>
                  <a:pt x="213484" y="93398"/>
                </a:lnTo>
                <a:lnTo>
                  <a:pt x="209156" y="100676"/>
                </a:lnTo>
                <a:lnTo>
                  <a:pt x="204365" y="108385"/>
                </a:lnTo>
                <a:lnTo>
                  <a:pt x="199266" y="115430"/>
                </a:lnTo>
                <a:lnTo>
                  <a:pt x="193962" y="122031"/>
                </a:lnTo>
                <a:lnTo>
                  <a:pt x="188521" y="128337"/>
                </a:lnTo>
                <a:lnTo>
                  <a:pt x="181084" y="136351"/>
                </a:lnTo>
                <a:lnTo>
                  <a:pt x="137664" y="180879"/>
                </a:lnTo>
                <a:lnTo>
                  <a:pt x="137654" y="180904"/>
                </a:lnTo>
                <a:lnTo>
                  <a:pt x="140183" y="178391"/>
                </a:lnTo>
                <a:lnTo>
                  <a:pt x="143143" y="177341"/>
                </a:lnTo>
                <a:lnTo>
                  <a:pt x="151512" y="176173"/>
                </a:lnTo>
                <a:lnTo>
                  <a:pt x="159269" y="174909"/>
                </a:lnTo>
                <a:lnTo>
                  <a:pt x="180587" y="170965"/>
                </a:lnTo>
                <a:lnTo>
                  <a:pt x="190082" y="169532"/>
                </a:lnTo>
                <a:lnTo>
                  <a:pt x="198317" y="168576"/>
                </a:lnTo>
                <a:lnTo>
                  <a:pt x="205712" y="167940"/>
                </a:lnTo>
                <a:lnTo>
                  <a:pt x="212547" y="167515"/>
                </a:lnTo>
                <a:lnTo>
                  <a:pt x="225221" y="167043"/>
                </a:lnTo>
                <a:lnTo>
                  <a:pt x="243066" y="166778"/>
                </a:lnTo>
                <a:lnTo>
                  <a:pt x="252690" y="168646"/>
                </a:lnTo>
                <a:lnTo>
                  <a:pt x="264821" y="171796"/>
                </a:lnTo>
                <a:lnTo>
                  <a:pt x="278623" y="175801"/>
                </a:lnTo>
                <a:lnTo>
                  <a:pt x="288776" y="179423"/>
                </a:lnTo>
                <a:lnTo>
                  <a:pt x="296498" y="182791"/>
                </a:lnTo>
                <a:lnTo>
                  <a:pt x="320286" y="195040"/>
                </a:lnTo>
                <a:lnTo>
                  <a:pt x="324172" y="198917"/>
                </a:lnTo>
                <a:lnTo>
                  <a:pt x="326762" y="203407"/>
                </a:lnTo>
                <a:lnTo>
                  <a:pt x="330593" y="212523"/>
                </a:lnTo>
                <a:lnTo>
                  <a:pt x="337153" y="223010"/>
                </a:lnTo>
                <a:lnTo>
                  <a:pt x="339021" y="229173"/>
                </a:lnTo>
                <a:lnTo>
                  <a:pt x="338567" y="232150"/>
                </a:lnTo>
                <a:lnTo>
                  <a:pt x="337312" y="235087"/>
                </a:lnTo>
                <a:lnTo>
                  <a:pt x="335523" y="237997"/>
                </a:lnTo>
                <a:lnTo>
                  <a:pt x="333535" y="246311"/>
                </a:lnTo>
                <a:lnTo>
                  <a:pt x="333005" y="251195"/>
                </a:lnTo>
                <a:lnTo>
                  <a:pt x="330746" y="255404"/>
                </a:lnTo>
                <a:lnTo>
                  <a:pt x="323156" y="262620"/>
                </a:lnTo>
                <a:lnTo>
                  <a:pt x="312725" y="272038"/>
                </a:lnTo>
                <a:lnTo>
                  <a:pt x="305796" y="276919"/>
                </a:lnTo>
                <a:lnTo>
                  <a:pt x="296415" y="283030"/>
                </a:lnTo>
                <a:lnTo>
                  <a:pt x="265537" y="302744"/>
                </a:lnTo>
                <a:lnTo>
                  <a:pt x="256240" y="308820"/>
                </a:lnTo>
                <a:lnTo>
                  <a:pt x="247185" y="313823"/>
                </a:lnTo>
                <a:lnTo>
                  <a:pt x="238291" y="318111"/>
                </a:lnTo>
                <a:lnTo>
                  <a:pt x="229503" y="321921"/>
                </a:lnTo>
                <a:lnTo>
                  <a:pt x="220788" y="325415"/>
                </a:lnTo>
                <a:lnTo>
                  <a:pt x="203484" y="331836"/>
                </a:lnTo>
                <a:lnTo>
                  <a:pt x="195822" y="333929"/>
                </a:lnTo>
                <a:lnTo>
                  <a:pt x="188808" y="335325"/>
                </a:lnTo>
                <a:lnTo>
                  <a:pt x="182228" y="336255"/>
                </a:lnTo>
                <a:lnTo>
                  <a:pt x="174983" y="337828"/>
                </a:lnTo>
                <a:lnTo>
                  <a:pt x="167296" y="339829"/>
                </a:lnTo>
                <a:lnTo>
                  <a:pt x="159314" y="342116"/>
                </a:lnTo>
                <a:lnTo>
                  <a:pt x="151134" y="343640"/>
                </a:lnTo>
                <a:lnTo>
                  <a:pt x="142825" y="344656"/>
                </a:lnTo>
                <a:lnTo>
                  <a:pt x="127876" y="345785"/>
                </a:lnTo>
                <a:lnTo>
                  <a:pt x="118057" y="346287"/>
                </a:lnTo>
                <a:lnTo>
                  <a:pt x="110518" y="346510"/>
                </a:lnTo>
                <a:lnTo>
                  <a:pt x="107174" y="346570"/>
                </a:lnTo>
                <a:lnTo>
                  <a:pt x="103993" y="345657"/>
                </a:lnTo>
                <a:lnTo>
                  <a:pt x="93693" y="339297"/>
                </a:lnTo>
                <a:lnTo>
                  <a:pt x="93100" y="337951"/>
                </a:lnTo>
                <a:lnTo>
                  <a:pt x="92705" y="336101"/>
                </a:lnTo>
                <a:lnTo>
                  <a:pt x="91914" y="3209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39"/>
          <p:cNvSpPr/>
          <p:nvPr/>
        </p:nvSpPr>
        <p:spPr>
          <a:xfrm>
            <a:off x="6157912" y="1671637"/>
            <a:ext cx="788671" cy="128589"/>
          </a:xfrm>
          <a:custGeom>
            <a:avLst/>
            <a:gdLst/>
            <a:ahLst/>
            <a:cxnLst/>
            <a:rect l="0" t="0" r="0" b="0"/>
            <a:pathLst>
              <a:path w="788671" h="128589">
                <a:moveTo>
                  <a:pt x="0" y="128588"/>
                </a:moveTo>
                <a:lnTo>
                  <a:pt x="13653" y="119486"/>
                </a:lnTo>
                <a:lnTo>
                  <a:pt x="19579" y="116805"/>
                </a:lnTo>
                <a:lnTo>
                  <a:pt x="31244" y="113826"/>
                </a:lnTo>
                <a:lnTo>
                  <a:pt x="57113" y="110961"/>
                </a:lnTo>
                <a:lnTo>
                  <a:pt x="110200" y="102210"/>
                </a:lnTo>
                <a:lnTo>
                  <a:pt x="207082" y="86759"/>
                </a:lnTo>
                <a:lnTo>
                  <a:pt x="236162" y="80699"/>
                </a:lnTo>
                <a:lnTo>
                  <a:pt x="265074" y="73802"/>
                </a:lnTo>
                <a:lnTo>
                  <a:pt x="293874" y="66346"/>
                </a:lnTo>
                <a:lnTo>
                  <a:pt x="323551" y="60423"/>
                </a:lnTo>
                <a:lnTo>
                  <a:pt x="353813" y="55522"/>
                </a:lnTo>
                <a:lnTo>
                  <a:pt x="384466" y="51302"/>
                </a:lnTo>
                <a:lnTo>
                  <a:pt x="443923" y="41534"/>
                </a:lnTo>
                <a:lnTo>
                  <a:pt x="536951" y="24291"/>
                </a:lnTo>
                <a:lnTo>
                  <a:pt x="557992" y="20956"/>
                </a:lnTo>
                <a:lnTo>
                  <a:pt x="669358" y="5841"/>
                </a:lnTo>
                <a:lnTo>
                  <a:pt x="687221" y="3894"/>
                </a:lnTo>
                <a:lnTo>
                  <a:pt x="702940" y="2596"/>
                </a:lnTo>
                <a:lnTo>
                  <a:pt x="728660" y="1154"/>
                </a:lnTo>
                <a:lnTo>
                  <a:pt x="746441" y="513"/>
                </a:lnTo>
                <a:lnTo>
                  <a:pt x="772426" y="101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40"/>
          <p:cNvSpPr/>
          <p:nvPr/>
        </p:nvSpPr>
        <p:spPr>
          <a:xfrm>
            <a:off x="6446878" y="1825942"/>
            <a:ext cx="274023" cy="351473"/>
          </a:xfrm>
          <a:custGeom>
            <a:avLst/>
            <a:gdLst/>
            <a:ahLst/>
            <a:cxnLst/>
            <a:rect l="0" t="0" r="0" b="0"/>
            <a:pathLst>
              <a:path w="274023" h="351473">
                <a:moveTo>
                  <a:pt x="36789" y="0"/>
                </a:moveTo>
                <a:lnTo>
                  <a:pt x="36789" y="18203"/>
                </a:lnTo>
                <a:lnTo>
                  <a:pt x="35837" y="25471"/>
                </a:lnTo>
                <a:lnTo>
                  <a:pt x="34249" y="32220"/>
                </a:lnTo>
                <a:lnTo>
                  <a:pt x="15755" y="93148"/>
                </a:lnTo>
                <a:lnTo>
                  <a:pt x="10384" y="112581"/>
                </a:lnTo>
                <a:lnTo>
                  <a:pt x="5851" y="130299"/>
                </a:lnTo>
                <a:lnTo>
                  <a:pt x="1876" y="146874"/>
                </a:lnTo>
                <a:lnTo>
                  <a:pt x="179" y="163638"/>
                </a:lnTo>
                <a:lnTo>
                  <a:pt x="0" y="180530"/>
                </a:lnTo>
                <a:lnTo>
                  <a:pt x="833" y="197506"/>
                </a:lnTo>
                <a:lnTo>
                  <a:pt x="2341" y="210728"/>
                </a:lnTo>
                <a:lnTo>
                  <a:pt x="4298" y="221448"/>
                </a:lnTo>
                <a:lnTo>
                  <a:pt x="6556" y="230499"/>
                </a:lnTo>
                <a:lnTo>
                  <a:pt x="9967" y="239391"/>
                </a:lnTo>
                <a:lnTo>
                  <a:pt x="14145" y="248177"/>
                </a:lnTo>
                <a:lnTo>
                  <a:pt x="18836" y="256891"/>
                </a:lnTo>
                <a:lnTo>
                  <a:pt x="23868" y="264606"/>
                </a:lnTo>
                <a:lnTo>
                  <a:pt x="29127" y="271654"/>
                </a:lnTo>
                <a:lnTo>
                  <a:pt x="34539" y="278258"/>
                </a:lnTo>
                <a:lnTo>
                  <a:pt x="43091" y="288135"/>
                </a:lnTo>
                <a:lnTo>
                  <a:pt x="51020" y="295700"/>
                </a:lnTo>
                <a:lnTo>
                  <a:pt x="55801" y="299051"/>
                </a:lnTo>
                <a:lnTo>
                  <a:pt x="60894" y="302237"/>
                </a:lnTo>
                <a:lnTo>
                  <a:pt x="67146" y="304362"/>
                </a:lnTo>
                <a:lnTo>
                  <a:pt x="74172" y="305778"/>
                </a:lnTo>
                <a:lnTo>
                  <a:pt x="81714" y="306722"/>
                </a:lnTo>
                <a:lnTo>
                  <a:pt x="88647" y="308304"/>
                </a:lnTo>
                <a:lnTo>
                  <a:pt x="95173" y="310311"/>
                </a:lnTo>
                <a:lnTo>
                  <a:pt x="101429" y="312601"/>
                </a:lnTo>
                <a:lnTo>
                  <a:pt x="108458" y="314128"/>
                </a:lnTo>
                <a:lnTo>
                  <a:pt x="116001" y="315147"/>
                </a:lnTo>
                <a:lnTo>
                  <a:pt x="123887" y="315825"/>
                </a:lnTo>
                <a:lnTo>
                  <a:pt x="131049" y="315325"/>
                </a:lnTo>
                <a:lnTo>
                  <a:pt x="137730" y="314039"/>
                </a:lnTo>
                <a:lnTo>
                  <a:pt x="144087" y="312230"/>
                </a:lnTo>
                <a:lnTo>
                  <a:pt x="150231" y="310071"/>
                </a:lnTo>
                <a:lnTo>
                  <a:pt x="156232" y="307679"/>
                </a:lnTo>
                <a:lnTo>
                  <a:pt x="162137" y="305132"/>
                </a:lnTo>
                <a:lnTo>
                  <a:pt x="173779" y="299762"/>
                </a:lnTo>
                <a:lnTo>
                  <a:pt x="179551" y="296996"/>
                </a:lnTo>
                <a:lnTo>
                  <a:pt x="185304" y="293247"/>
                </a:lnTo>
                <a:lnTo>
                  <a:pt x="191043" y="288843"/>
                </a:lnTo>
                <a:lnTo>
                  <a:pt x="196776" y="284002"/>
                </a:lnTo>
                <a:lnTo>
                  <a:pt x="202502" y="278870"/>
                </a:lnTo>
                <a:lnTo>
                  <a:pt x="213944" y="268087"/>
                </a:lnTo>
                <a:lnTo>
                  <a:pt x="218710" y="262545"/>
                </a:lnTo>
                <a:lnTo>
                  <a:pt x="222839" y="256945"/>
                </a:lnTo>
                <a:lnTo>
                  <a:pt x="249964" y="216066"/>
                </a:lnTo>
                <a:lnTo>
                  <a:pt x="257011" y="205957"/>
                </a:lnTo>
                <a:lnTo>
                  <a:pt x="262661" y="198265"/>
                </a:lnTo>
                <a:lnTo>
                  <a:pt x="267380" y="192184"/>
                </a:lnTo>
                <a:lnTo>
                  <a:pt x="272625" y="182888"/>
                </a:lnTo>
                <a:lnTo>
                  <a:pt x="274022" y="179075"/>
                </a:lnTo>
                <a:lnTo>
                  <a:pt x="274002" y="175581"/>
                </a:lnTo>
                <a:lnTo>
                  <a:pt x="273036" y="172299"/>
                </a:lnTo>
                <a:lnTo>
                  <a:pt x="270375" y="166112"/>
                </a:lnTo>
                <a:lnTo>
                  <a:pt x="269192" y="160188"/>
                </a:lnTo>
                <a:lnTo>
                  <a:pt x="267925" y="158227"/>
                </a:lnTo>
                <a:lnTo>
                  <a:pt x="266127" y="156920"/>
                </a:lnTo>
                <a:lnTo>
                  <a:pt x="263976" y="156048"/>
                </a:lnTo>
                <a:lnTo>
                  <a:pt x="256506" y="155080"/>
                </a:lnTo>
                <a:lnTo>
                  <a:pt x="251847" y="154821"/>
                </a:lnTo>
                <a:lnTo>
                  <a:pt x="246836" y="155602"/>
                </a:lnTo>
                <a:lnTo>
                  <a:pt x="241590" y="157075"/>
                </a:lnTo>
                <a:lnTo>
                  <a:pt x="236189" y="159009"/>
                </a:lnTo>
                <a:lnTo>
                  <a:pt x="230682" y="161251"/>
                </a:lnTo>
                <a:lnTo>
                  <a:pt x="225106" y="163698"/>
                </a:lnTo>
                <a:lnTo>
                  <a:pt x="219484" y="166282"/>
                </a:lnTo>
                <a:lnTo>
                  <a:pt x="213830" y="169910"/>
                </a:lnTo>
                <a:lnTo>
                  <a:pt x="208157" y="174233"/>
                </a:lnTo>
                <a:lnTo>
                  <a:pt x="202469" y="179020"/>
                </a:lnTo>
                <a:lnTo>
                  <a:pt x="195820" y="184117"/>
                </a:lnTo>
                <a:lnTo>
                  <a:pt x="188530" y="189420"/>
                </a:lnTo>
                <a:lnTo>
                  <a:pt x="180812" y="194860"/>
                </a:lnTo>
                <a:lnTo>
                  <a:pt x="170904" y="203249"/>
                </a:lnTo>
                <a:lnTo>
                  <a:pt x="159537" y="213604"/>
                </a:lnTo>
                <a:lnTo>
                  <a:pt x="147196" y="225270"/>
                </a:lnTo>
                <a:lnTo>
                  <a:pt x="136111" y="234953"/>
                </a:lnTo>
                <a:lnTo>
                  <a:pt x="125864" y="243313"/>
                </a:lnTo>
                <a:lnTo>
                  <a:pt x="116174" y="250791"/>
                </a:lnTo>
                <a:lnTo>
                  <a:pt x="108762" y="257682"/>
                </a:lnTo>
                <a:lnTo>
                  <a:pt x="102869" y="264180"/>
                </a:lnTo>
                <a:lnTo>
                  <a:pt x="97987" y="270418"/>
                </a:lnTo>
                <a:lnTo>
                  <a:pt x="92828" y="277434"/>
                </a:lnTo>
                <a:lnTo>
                  <a:pt x="82015" y="292849"/>
                </a:lnTo>
                <a:lnTo>
                  <a:pt x="77417" y="300960"/>
                </a:lnTo>
                <a:lnTo>
                  <a:pt x="73399" y="309225"/>
                </a:lnTo>
                <a:lnTo>
                  <a:pt x="62506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41"/>
          <p:cNvSpPr/>
          <p:nvPr/>
        </p:nvSpPr>
        <p:spPr>
          <a:xfrm>
            <a:off x="7186612" y="1671637"/>
            <a:ext cx="411481" cy="17146"/>
          </a:xfrm>
          <a:custGeom>
            <a:avLst/>
            <a:gdLst/>
            <a:ahLst/>
            <a:cxnLst/>
            <a:rect l="0" t="0" r="0" b="0"/>
            <a:pathLst>
              <a:path w="411481" h="17146">
                <a:moveTo>
                  <a:pt x="0" y="17145"/>
                </a:moveTo>
                <a:lnTo>
                  <a:pt x="63013" y="17145"/>
                </a:lnTo>
                <a:lnTo>
                  <a:pt x="116271" y="14605"/>
                </a:lnTo>
                <a:lnTo>
                  <a:pt x="151809" y="12594"/>
                </a:lnTo>
                <a:lnTo>
                  <a:pt x="182169" y="10301"/>
                </a:lnTo>
                <a:lnTo>
                  <a:pt x="254848" y="3476"/>
                </a:lnTo>
                <a:lnTo>
                  <a:pt x="273721" y="2317"/>
                </a:lnTo>
                <a:lnTo>
                  <a:pt x="291066" y="1545"/>
                </a:lnTo>
                <a:lnTo>
                  <a:pt x="308344" y="1982"/>
                </a:lnTo>
                <a:lnTo>
                  <a:pt x="325578" y="3227"/>
                </a:lnTo>
                <a:lnTo>
                  <a:pt x="355204" y="6197"/>
                </a:lnTo>
                <a:lnTo>
                  <a:pt x="371546" y="7517"/>
                </a:lnTo>
                <a:lnTo>
                  <a:pt x="381984" y="8103"/>
                </a:lnTo>
                <a:lnTo>
                  <a:pt x="393216" y="8433"/>
                </a:lnTo>
                <a:lnTo>
                  <a:pt x="396447" y="8480"/>
                </a:lnTo>
                <a:lnTo>
                  <a:pt x="399552" y="7558"/>
                </a:lnTo>
                <a:lnTo>
                  <a:pt x="402576" y="5991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42"/>
          <p:cNvSpPr/>
          <p:nvPr/>
        </p:nvSpPr>
        <p:spPr>
          <a:xfrm>
            <a:off x="7315200" y="1543050"/>
            <a:ext cx="85726" cy="291465"/>
          </a:xfrm>
          <a:custGeom>
            <a:avLst/>
            <a:gdLst/>
            <a:ahLst/>
            <a:cxnLst/>
            <a:rect l="0" t="0" r="0" b="0"/>
            <a:pathLst>
              <a:path w="85726" h="291465">
                <a:moveTo>
                  <a:pt x="0" y="0"/>
                </a:moveTo>
                <a:lnTo>
                  <a:pt x="9101" y="9101"/>
                </a:lnTo>
                <a:lnTo>
                  <a:pt x="12735" y="16545"/>
                </a:lnTo>
                <a:lnTo>
                  <a:pt x="16109" y="26270"/>
                </a:lnTo>
                <a:lnTo>
                  <a:pt x="19311" y="37516"/>
                </a:lnTo>
                <a:lnTo>
                  <a:pt x="22399" y="46918"/>
                </a:lnTo>
                <a:lnTo>
                  <a:pt x="25410" y="55091"/>
                </a:lnTo>
                <a:lnTo>
                  <a:pt x="28370" y="62445"/>
                </a:lnTo>
                <a:lnTo>
                  <a:pt x="34198" y="78235"/>
                </a:lnTo>
                <a:lnTo>
                  <a:pt x="37086" y="86447"/>
                </a:lnTo>
                <a:lnTo>
                  <a:pt x="39012" y="94779"/>
                </a:lnTo>
                <a:lnTo>
                  <a:pt x="40295" y="103190"/>
                </a:lnTo>
                <a:lnTo>
                  <a:pt x="42674" y="124920"/>
                </a:lnTo>
                <a:lnTo>
                  <a:pt x="48415" y="174279"/>
                </a:lnTo>
                <a:lnTo>
                  <a:pt x="49422" y="185718"/>
                </a:lnTo>
                <a:lnTo>
                  <a:pt x="50093" y="195250"/>
                </a:lnTo>
                <a:lnTo>
                  <a:pt x="51492" y="205414"/>
                </a:lnTo>
                <a:lnTo>
                  <a:pt x="53378" y="216000"/>
                </a:lnTo>
                <a:lnTo>
                  <a:pt x="55588" y="226867"/>
                </a:lnTo>
                <a:lnTo>
                  <a:pt x="58014" y="236017"/>
                </a:lnTo>
                <a:lnTo>
                  <a:pt x="60583" y="244022"/>
                </a:lnTo>
                <a:lnTo>
                  <a:pt x="63248" y="251264"/>
                </a:lnTo>
                <a:lnTo>
                  <a:pt x="65025" y="257997"/>
                </a:lnTo>
                <a:lnTo>
                  <a:pt x="66210" y="264390"/>
                </a:lnTo>
                <a:lnTo>
                  <a:pt x="67000" y="270557"/>
                </a:lnTo>
                <a:lnTo>
                  <a:pt x="68479" y="275621"/>
                </a:lnTo>
                <a:lnTo>
                  <a:pt x="70418" y="279950"/>
                </a:lnTo>
                <a:lnTo>
                  <a:pt x="85725" y="291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43"/>
          <p:cNvSpPr/>
          <p:nvPr/>
        </p:nvSpPr>
        <p:spPr>
          <a:xfrm>
            <a:off x="7627597" y="1191577"/>
            <a:ext cx="424838" cy="222342"/>
          </a:xfrm>
          <a:custGeom>
            <a:avLst/>
            <a:gdLst/>
            <a:ahLst/>
            <a:cxnLst/>
            <a:rect l="0" t="0" r="0" b="0"/>
            <a:pathLst>
              <a:path w="424838" h="222342">
                <a:moveTo>
                  <a:pt x="73365" y="0"/>
                </a:moveTo>
                <a:lnTo>
                  <a:pt x="73365" y="26693"/>
                </a:lnTo>
                <a:lnTo>
                  <a:pt x="72413" y="33988"/>
                </a:lnTo>
                <a:lnTo>
                  <a:pt x="70826" y="43614"/>
                </a:lnTo>
                <a:lnTo>
                  <a:pt x="68814" y="54793"/>
                </a:lnTo>
                <a:lnTo>
                  <a:pt x="64616" y="67009"/>
                </a:lnTo>
                <a:lnTo>
                  <a:pt x="58960" y="79915"/>
                </a:lnTo>
                <a:lnTo>
                  <a:pt x="52332" y="93282"/>
                </a:lnTo>
                <a:lnTo>
                  <a:pt x="45055" y="106955"/>
                </a:lnTo>
                <a:lnTo>
                  <a:pt x="22115" y="148001"/>
                </a:lnTo>
                <a:lnTo>
                  <a:pt x="8995" y="172776"/>
                </a:lnTo>
                <a:lnTo>
                  <a:pt x="4734" y="181859"/>
                </a:lnTo>
                <a:lnTo>
                  <a:pt x="1893" y="188867"/>
                </a:lnTo>
                <a:lnTo>
                  <a:pt x="0" y="194491"/>
                </a:lnTo>
                <a:lnTo>
                  <a:pt x="642" y="199193"/>
                </a:lnTo>
                <a:lnTo>
                  <a:pt x="2975" y="203281"/>
                </a:lnTo>
                <a:lnTo>
                  <a:pt x="9696" y="210362"/>
                </a:lnTo>
                <a:lnTo>
                  <a:pt x="15858" y="216684"/>
                </a:lnTo>
                <a:lnTo>
                  <a:pt x="20740" y="218751"/>
                </a:lnTo>
                <a:lnTo>
                  <a:pt x="33784" y="221048"/>
                </a:lnTo>
                <a:lnTo>
                  <a:pt x="41262" y="221660"/>
                </a:lnTo>
                <a:lnTo>
                  <a:pt x="49106" y="222069"/>
                </a:lnTo>
                <a:lnTo>
                  <a:pt x="57192" y="222341"/>
                </a:lnTo>
                <a:lnTo>
                  <a:pt x="69251" y="221570"/>
                </a:lnTo>
                <a:lnTo>
                  <a:pt x="83957" y="220103"/>
                </a:lnTo>
                <a:lnTo>
                  <a:pt x="100428" y="218173"/>
                </a:lnTo>
                <a:lnTo>
                  <a:pt x="114267" y="216886"/>
                </a:lnTo>
                <a:lnTo>
                  <a:pt x="126351" y="216028"/>
                </a:lnTo>
                <a:lnTo>
                  <a:pt x="137263" y="215456"/>
                </a:lnTo>
                <a:lnTo>
                  <a:pt x="152159" y="214123"/>
                </a:lnTo>
                <a:lnTo>
                  <a:pt x="189030" y="210101"/>
                </a:lnTo>
                <a:lnTo>
                  <a:pt x="205720" y="208647"/>
                </a:lnTo>
                <a:lnTo>
                  <a:pt x="220657" y="207678"/>
                </a:lnTo>
                <a:lnTo>
                  <a:pt x="234424" y="207032"/>
                </a:lnTo>
                <a:lnTo>
                  <a:pt x="328946" y="200104"/>
                </a:lnTo>
                <a:lnTo>
                  <a:pt x="424837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44"/>
          <p:cNvSpPr/>
          <p:nvPr/>
        </p:nvSpPr>
        <p:spPr>
          <a:xfrm>
            <a:off x="7923847" y="1157287"/>
            <a:ext cx="85726" cy="488634"/>
          </a:xfrm>
          <a:custGeom>
            <a:avLst/>
            <a:gdLst/>
            <a:ahLst/>
            <a:cxnLst/>
            <a:rect l="0" t="0" r="0" b="0"/>
            <a:pathLst>
              <a:path w="85726" h="488634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5"/>
                </a:lnTo>
                <a:lnTo>
                  <a:pt x="13670" y="40832"/>
                </a:lnTo>
                <a:lnTo>
                  <a:pt x="14828" y="52939"/>
                </a:lnTo>
                <a:lnTo>
                  <a:pt x="15600" y="66725"/>
                </a:lnTo>
                <a:lnTo>
                  <a:pt x="17068" y="83536"/>
                </a:lnTo>
                <a:lnTo>
                  <a:pt x="21239" y="122535"/>
                </a:lnTo>
                <a:lnTo>
                  <a:pt x="22732" y="147412"/>
                </a:lnTo>
                <a:lnTo>
                  <a:pt x="24391" y="205534"/>
                </a:lnTo>
                <a:lnTo>
                  <a:pt x="25786" y="233225"/>
                </a:lnTo>
                <a:lnTo>
                  <a:pt x="27668" y="259306"/>
                </a:lnTo>
                <a:lnTo>
                  <a:pt x="29875" y="284313"/>
                </a:lnTo>
                <a:lnTo>
                  <a:pt x="34204" y="312415"/>
                </a:lnTo>
                <a:lnTo>
                  <a:pt x="39948" y="342579"/>
                </a:lnTo>
                <a:lnTo>
                  <a:pt x="56604" y="419322"/>
                </a:lnTo>
                <a:lnTo>
                  <a:pt x="60595" y="436711"/>
                </a:lnTo>
                <a:lnTo>
                  <a:pt x="64210" y="449256"/>
                </a:lnTo>
                <a:lnTo>
                  <a:pt x="67571" y="458571"/>
                </a:lnTo>
                <a:lnTo>
                  <a:pt x="70765" y="465734"/>
                </a:lnTo>
                <a:lnTo>
                  <a:pt x="73847" y="471462"/>
                </a:lnTo>
                <a:lnTo>
                  <a:pt x="76854" y="476233"/>
                </a:lnTo>
                <a:lnTo>
                  <a:pt x="85725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45"/>
          <p:cNvSpPr/>
          <p:nvPr/>
        </p:nvSpPr>
        <p:spPr>
          <a:xfrm>
            <a:off x="7666672" y="1603057"/>
            <a:ext cx="600076" cy="85726"/>
          </a:xfrm>
          <a:custGeom>
            <a:avLst/>
            <a:gdLst/>
            <a:ahLst/>
            <a:cxnLst/>
            <a:rect l="0" t="0" r="0" b="0"/>
            <a:pathLst>
              <a:path w="600076" h="85726">
                <a:moveTo>
                  <a:pt x="0" y="85725"/>
                </a:moveTo>
                <a:lnTo>
                  <a:pt x="18203" y="85725"/>
                </a:lnTo>
                <a:lnTo>
                  <a:pt x="32220" y="83185"/>
                </a:lnTo>
                <a:lnTo>
                  <a:pt x="38625" y="81174"/>
                </a:lnTo>
                <a:lnTo>
                  <a:pt x="48610" y="79834"/>
                </a:lnTo>
                <a:lnTo>
                  <a:pt x="60981" y="78940"/>
                </a:lnTo>
                <a:lnTo>
                  <a:pt x="74945" y="78344"/>
                </a:lnTo>
                <a:lnTo>
                  <a:pt x="91873" y="76995"/>
                </a:lnTo>
                <a:lnTo>
                  <a:pt x="131002" y="72955"/>
                </a:lnTo>
                <a:lnTo>
                  <a:pt x="148295" y="70544"/>
                </a:lnTo>
                <a:lnTo>
                  <a:pt x="163633" y="67984"/>
                </a:lnTo>
                <a:lnTo>
                  <a:pt x="177669" y="65325"/>
                </a:lnTo>
                <a:lnTo>
                  <a:pt x="191789" y="63553"/>
                </a:lnTo>
                <a:lnTo>
                  <a:pt x="205964" y="62371"/>
                </a:lnTo>
                <a:lnTo>
                  <a:pt x="220177" y="61583"/>
                </a:lnTo>
                <a:lnTo>
                  <a:pt x="258830" y="58168"/>
                </a:lnTo>
                <a:lnTo>
                  <a:pt x="281138" y="55924"/>
                </a:lnTo>
                <a:lnTo>
                  <a:pt x="300772" y="53475"/>
                </a:lnTo>
                <a:lnTo>
                  <a:pt x="318625" y="50890"/>
                </a:lnTo>
                <a:lnTo>
                  <a:pt x="335289" y="48214"/>
                </a:lnTo>
                <a:lnTo>
                  <a:pt x="350209" y="46430"/>
                </a:lnTo>
                <a:lnTo>
                  <a:pt x="363965" y="45241"/>
                </a:lnTo>
                <a:lnTo>
                  <a:pt x="376946" y="44448"/>
                </a:lnTo>
                <a:lnTo>
                  <a:pt x="393219" y="42015"/>
                </a:lnTo>
                <a:lnTo>
                  <a:pt x="411689" y="38487"/>
                </a:lnTo>
                <a:lnTo>
                  <a:pt x="431622" y="34231"/>
                </a:lnTo>
                <a:lnTo>
                  <a:pt x="448721" y="31393"/>
                </a:lnTo>
                <a:lnTo>
                  <a:pt x="463930" y="29501"/>
                </a:lnTo>
                <a:lnTo>
                  <a:pt x="477879" y="28240"/>
                </a:lnTo>
                <a:lnTo>
                  <a:pt x="490036" y="26447"/>
                </a:lnTo>
                <a:lnTo>
                  <a:pt x="500999" y="24299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46"/>
          <p:cNvSpPr/>
          <p:nvPr/>
        </p:nvSpPr>
        <p:spPr>
          <a:xfrm>
            <a:off x="7702875" y="1843087"/>
            <a:ext cx="212186" cy="368619"/>
          </a:xfrm>
          <a:custGeom>
            <a:avLst/>
            <a:gdLst/>
            <a:ahLst/>
            <a:cxnLst/>
            <a:rect l="0" t="0" r="0" b="0"/>
            <a:pathLst>
              <a:path w="212186" h="368619">
                <a:moveTo>
                  <a:pt x="75240" y="0"/>
                </a:moveTo>
                <a:lnTo>
                  <a:pt x="70689" y="9102"/>
                </a:lnTo>
                <a:lnTo>
                  <a:pt x="68396" y="15593"/>
                </a:lnTo>
                <a:lnTo>
                  <a:pt x="65915" y="23730"/>
                </a:lnTo>
                <a:lnTo>
                  <a:pt x="63308" y="32965"/>
                </a:lnTo>
                <a:lnTo>
                  <a:pt x="60617" y="41027"/>
                </a:lnTo>
                <a:lnTo>
                  <a:pt x="57872" y="48306"/>
                </a:lnTo>
                <a:lnTo>
                  <a:pt x="55088" y="55064"/>
                </a:lnTo>
                <a:lnTo>
                  <a:pt x="52281" y="62427"/>
                </a:lnTo>
                <a:lnTo>
                  <a:pt x="46620" y="78228"/>
                </a:lnTo>
                <a:lnTo>
                  <a:pt x="39968" y="92157"/>
                </a:lnTo>
                <a:lnTo>
                  <a:pt x="19876" y="130494"/>
                </a:lnTo>
                <a:lnTo>
                  <a:pt x="12612" y="149861"/>
                </a:lnTo>
                <a:lnTo>
                  <a:pt x="7771" y="168487"/>
                </a:lnTo>
                <a:lnTo>
                  <a:pt x="4543" y="186620"/>
                </a:lnTo>
                <a:lnTo>
                  <a:pt x="2391" y="206328"/>
                </a:lnTo>
                <a:lnTo>
                  <a:pt x="957" y="227087"/>
                </a:lnTo>
                <a:lnTo>
                  <a:pt x="0" y="248546"/>
                </a:lnTo>
                <a:lnTo>
                  <a:pt x="315" y="263805"/>
                </a:lnTo>
                <a:lnTo>
                  <a:pt x="1477" y="274930"/>
                </a:lnTo>
                <a:lnTo>
                  <a:pt x="3205" y="283299"/>
                </a:lnTo>
                <a:lnTo>
                  <a:pt x="6262" y="290784"/>
                </a:lnTo>
                <a:lnTo>
                  <a:pt x="10204" y="297678"/>
                </a:lnTo>
                <a:lnTo>
                  <a:pt x="14738" y="304180"/>
                </a:lnTo>
                <a:lnTo>
                  <a:pt x="18713" y="309467"/>
                </a:lnTo>
                <a:lnTo>
                  <a:pt x="22315" y="313943"/>
                </a:lnTo>
                <a:lnTo>
                  <a:pt x="28858" y="321458"/>
                </a:lnTo>
                <a:lnTo>
                  <a:pt x="34941" y="327973"/>
                </a:lnTo>
                <a:lnTo>
                  <a:pt x="38849" y="331044"/>
                </a:lnTo>
                <a:lnTo>
                  <a:pt x="43359" y="334043"/>
                </a:lnTo>
                <a:lnTo>
                  <a:pt x="48271" y="336996"/>
                </a:lnTo>
                <a:lnTo>
                  <a:pt x="52498" y="338964"/>
                </a:lnTo>
                <a:lnTo>
                  <a:pt x="56269" y="340276"/>
                </a:lnTo>
                <a:lnTo>
                  <a:pt x="59735" y="341150"/>
                </a:lnTo>
                <a:lnTo>
                  <a:pt x="63950" y="341734"/>
                </a:lnTo>
                <a:lnTo>
                  <a:pt x="68666" y="342123"/>
                </a:lnTo>
                <a:lnTo>
                  <a:pt x="73715" y="342382"/>
                </a:lnTo>
                <a:lnTo>
                  <a:pt x="84404" y="342670"/>
                </a:lnTo>
                <a:lnTo>
                  <a:pt x="89922" y="342747"/>
                </a:lnTo>
                <a:lnTo>
                  <a:pt x="95506" y="341845"/>
                </a:lnTo>
                <a:lnTo>
                  <a:pt x="101133" y="340292"/>
                </a:lnTo>
                <a:lnTo>
                  <a:pt x="106790" y="338304"/>
                </a:lnTo>
                <a:lnTo>
                  <a:pt x="112465" y="336978"/>
                </a:lnTo>
                <a:lnTo>
                  <a:pt x="118154" y="336095"/>
                </a:lnTo>
                <a:lnTo>
                  <a:pt x="123851" y="335505"/>
                </a:lnTo>
                <a:lnTo>
                  <a:pt x="129556" y="333208"/>
                </a:lnTo>
                <a:lnTo>
                  <a:pt x="135262" y="329771"/>
                </a:lnTo>
                <a:lnTo>
                  <a:pt x="140973" y="325575"/>
                </a:lnTo>
                <a:lnTo>
                  <a:pt x="146684" y="321825"/>
                </a:lnTo>
                <a:lnTo>
                  <a:pt x="152397" y="318372"/>
                </a:lnTo>
                <a:lnTo>
                  <a:pt x="158111" y="315118"/>
                </a:lnTo>
                <a:lnTo>
                  <a:pt x="162872" y="311996"/>
                </a:lnTo>
                <a:lnTo>
                  <a:pt x="166998" y="308963"/>
                </a:lnTo>
                <a:lnTo>
                  <a:pt x="170703" y="305988"/>
                </a:lnTo>
                <a:lnTo>
                  <a:pt x="176029" y="300194"/>
                </a:lnTo>
                <a:lnTo>
                  <a:pt x="182438" y="292522"/>
                </a:lnTo>
                <a:lnTo>
                  <a:pt x="189567" y="283597"/>
                </a:lnTo>
                <a:lnTo>
                  <a:pt x="195273" y="276695"/>
                </a:lnTo>
                <a:lnTo>
                  <a:pt x="200030" y="271141"/>
                </a:lnTo>
                <a:lnTo>
                  <a:pt x="204153" y="266485"/>
                </a:lnTo>
                <a:lnTo>
                  <a:pt x="206901" y="261477"/>
                </a:lnTo>
                <a:lnTo>
                  <a:pt x="209956" y="250832"/>
                </a:lnTo>
                <a:lnTo>
                  <a:pt x="211314" y="239751"/>
                </a:lnTo>
                <a:lnTo>
                  <a:pt x="211917" y="229428"/>
                </a:lnTo>
                <a:lnTo>
                  <a:pt x="212185" y="221666"/>
                </a:lnTo>
                <a:lnTo>
                  <a:pt x="211304" y="216357"/>
                </a:lnTo>
                <a:lnTo>
                  <a:pt x="209765" y="209961"/>
                </a:lnTo>
                <a:lnTo>
                  <a:pt x="207786" y="202839"/>
                </a:lnTo>
                <a:lnTo>
                  <a:pt x="204560" y="197138"/>
                </a:lnTo>
                <a:lnTo>
                  <a:pt x="200506" y="192386"/>
                </a:lnTo>
                <a:lnTo>
                  <a:pt x="195898" y="188265"/>
                </a:lnTo>
                <a:lnTo>
                  <a:pt x="190921" y="185517"/>
                </a:lnTo>
                <a:lnTo>
                  <a:pt x="185698" y="183686"/>
                </a:lnTo>
                <a:lnTo>
                  <a:pt x="180312" y="182465"/>
                </a:lnTo>
                <a:lnTo>
                  <a:pt x="175768" y="180698"/>
                </a:lnTo>
                <a:lnTo>
                  <a:pt x="171786" y="178568"/>
                </a:lnTo>
                <a:lnTo>
                  <a:pt x="168179" y="176195"/>
                </a:lnTo>
                <a:lnTo>
                  <a:pt x="163868" y="175566"/>
                </a:lnTo>
                <a:lnTo>
                  <a:pt x="159091" y="176099"/>
                </a:lnTo>
                <a:lnTo>
                  <a:pt x="154001" y="177407"/>
                </a:lnTo>
                <a:lnTo>
                  <a:pt x="148702" y="178279"/>
                </a:lnTo>
                <a:lnTo>
                  <a:pt x="143264" y="178860"/>
                </a:lnTo>
                <a:lnTo>
                  <a:pt x="137734" y="179248"/>
                </a:lnTo>
                <a:lnTo>
                  <a:pt x="133096" y="180458"/>
                </a:lnTo>
                <a:lnTo>
                  <a:pt x="129050" y="182218"/>
                </a:lnTo>
                <a:lnTo>
                  <a:pt x="125401" y="184344"/>
                </a:lnTo>
                <a:lnTo>
                  <a:pt x="118806" y="189246"/>
                </a:lnTo>
                <a:lnTo>
                  <a:pt x="115714" y="191886"/>
                </a:lnTo>
                <a:lnTo>
                  <a:pt x="111748" y="195552"/>
                </a:lnTo>
                <a:lnTo>
                  <a:pt x="98016" y="208860"/>
                </a:lnTo>
                <a:lnTo>
                  <a:pt x="90760" y="216016"/>
                </a:lnTo>
                <a:lnTo>
                  <a:pt x="86539" y="221163"/>
                </a:lnTo>
                <a:lnTo>
                  <a:pt x="81820" y="227452"/>
                </a:lnTo>
                <a:lnTo>
                  <a:pt x="76769" y="234502"/>
                </a:lnTo>
                <a:lnTo>
                  <a:pt x="72449" y="241108"/>
                </a:lnTo>
                <a:lnTo>
                  <a:pt x="68617" y="247416"/>
                </a:lnTo>
                <a:lnTo>
                  <a:pt x="65109" y="253526"/>
                </a:lnTo>
                <a:lnTo>
                  <a:pt x="58672" y="265396"/>
                </a:lnTo>
                <a:lnTo>
                  <a:pt x="55622" y="271228"/>
                </a:lnTo>
                <a:lnTo>
                  <a:pt x="52636" y="282736"/>
                </a:lnTo>
                <a:lnTo>
                  <a:pt x="49693" y="298028"/>
                </a:lnTo>
                <a:lnTo>
                  <a:pt x="44835" y="328672"/>
                </a:lnTo>
                <a:lnTo>
                  <a:pt x="43541" y="338177"/>
                </a:lnTo>
                <a:lnTo>
                  <a:pt x="42677" y="345467"/>
                </a:lnTo>
                <a:lnTo>
                  <a:pt x="43053" y="351279"/>
                </a:lnTo>
                <a:lnTo>
                  <a:pt x="44257" y="356106"/>
                </a:lnTo>
                <a:lnTo>
                  <a:pt x="47962" y="364910"/>
                </a:lnTo>
                <a:lnTo>
                  <a:pt x="58094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47"/>
          <p:cNvSpPr/>
          <p:nvPr/>
        </p:nvSpPr>
        <p:spPr>
          <a:xfrm>
            <a:off x="8283892" y="1568767"/>
            <a:ext cx="265749" cy="42864"/>
          </a:xfrm>
          <a:custGeom>
            <a:avLst/>
            <a:gdLst/>
            <a:ahLst/>
            <a:cxnLst/>
            <a:rect l="0" t="0" r="0" b="0"/>
            <a:pathLst>
              <a:path w="265749" h="42864">
                <a:moveTo>
                  <a:pt x="0" y="42863"/>
                </a:moveTo>
                <a:lnTo>
                  <a:pt x="13653" y="38312"/>
                </a:lnTo>
                <a:lnTo>
                  <a:pt x="20532" y="36971"/>
                </a:lnTo>
                <a:lnTo>
                  <a:pt x="27976" y="36077"/>
                </a:lnTo>
                <a:lnTo>
                  <a:pt x="35795" y="35482"/>
                </a:lnTo>
                <a:lnTo>
                  <a:pt x="55296" y="32227"/>
                </a:lnTo>
                <a:lnTo>
                  <a:pt x="115063" y="20991"/>
                </a:lnTo>
                <a:lnTo>
                  <a:pt x="138622" y="15899"/>
                </a:lnTo>
                <a:lnTo>
                  <a:pt x="156232" y="11552"/>
                </a:lnTo>
                <a:lnTo>
                  <a:pt x="169878" y="7701"/>
                </a:lnTo>
                <a:lnTo>
                  <a:pt x="180878" y="5134"/>
                </a:lnTo>
                <a:lnTo>
                  <a:pt x="190119" y="3423"/>
                </a:lnTo>
                <a:lnTo>
                  <a:pt x="198184" y="2282"/>
                </a:lnTo>
                <a:lnTo>
                  <a:pt x="205465" y="1521"/>
                </a:lnTo>
                <a:lnTo>
                  <a:pt x="212224" y="1014"/>
                </a:lnTo>
                <a:lnTo>
                  <a:pt x="223863" y="451"/>
                </a:lnTo>
                <a:lnTo>
                  <a:pt x="232209" y="20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48"/>
          <p:cNvSpPr/>
          <p:nvPr/>
        </p:nvSpPr>
        <p:spPr>
          <a:xfrm>
            <a:off x="8343900" y="1681441"/>
            <a:ext cx="214313" cy="24134"/>
          </a:xfrm>
          <a:custGeom>
            <a:avLst/>
            <a:gdLst/>
            <a:ahLst/>
            <a:cxnLst/>
            <a:rect l="0" t="0" r="0" b="0"/>
            <a:pathLst>
              <a:path w="214313" h="24134">
                <a:moveTo>
                  <a:pt x="0" y="15914"/>
                </a:moveTo>
                <a:lnTo>
                  <a:pt x="4550" y="20464"/>
                </a:lnTo>
                <a:lnTo>
                  <a:pt x="6843" y="21805"/>
                </a:lnTo>
                <a:lnTo>
                  <a:pt x="9325" y="22699"/>
                </a:lnTo>
                <a:lnTo>
                  <a:pt x="11931" y="23294"/>
                </a:lnTo>
                <a:lnTo>
                  <a:pt x="16526" y="23692"/>
                </a:lnTo>
                <a:lnTo>
                  <a:pt x="22448" y="23956"/>
                </a:lnTo>
                <a:lnTo>
                  <a:pt x="29252" y="24133"/>
                </a:lnTo>
                <a:lnTo>
                  <a:pt x="38551" y="23298"/>
                </a:lnTo>
                <a:lnTo>
                  <a:pt x="49514" y="21789"/>
                </a:lnTo>
                <a:lnTo>
                  <a:pt x="61584" y="19831"/>
                </a:lnTo>
                <a:lnTo>
                  <a:pt x="73442" y="17572"/>
                </a:lnTo>
                <a:lnTo>
                  <a:pt x="96775" y="12523"/>
                </a:lnTo>
                <a:lnTo>
                  <a:pt x="108332" y="10796"/>
                </a:lnTo>
                <a:lnTo>
                  <a:pt x="119846" y="9644"/>
                </a:lnTo>
                <a:lnTo>
                  <a:pt x="140894" y="8365"/>
                </a:lnTo>
                <a:lnTo>
                  <a:pt x="156599" y="7796"/>
                </a:lnTo>
                <a:lnTo>
                  <a:pt x="162503" y="6692"/>
                </a:lnTo>
                <a:lnTo>
                  <a:pt x="167389" y="5003"/>
                </a:lnTo>
                <a:lnTo>
                  <a:pt x="171600" y="2925"/>
                </a:lnTo>
                <a:lnTo>
                  <a:pt x="176313" y="1539"/>
                </a:lnTo>
                <a:lnTo>
                  <a:pt x="181360" y="616"/>
                </a:lnTo>
                <a:lnTo>
                  <a:pt x="186628" y="0"/>
                </a:lnTo>
                <a:lnTo>
                  <a:pt x="191093" y="542"/>
                </a:lnTo>
                <a:lnTo>
                  <a:pt x="195023" y="1856"/>
                </a:lnTo>
                <a:lnTo>
                  <a:pt x="214312" y="73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49"/>
          <p:cNvSpPr/>
          <p:nvPr/>
        </p:nvSpPr>
        <p:spPr>
          <a:xfrm>
            <a:off x="8627268" y="1058136"/>
            <a:ext cx="239358" cy="502059"/>
          </a:xfrm>
          <a:custGeom>
            <a:avLst/>
            <a:gdLst/>
            <a:ahLst/>
            <a:cxnLst/>
            <a:rect l="0" t="0" r="0" b="0"/>
            <a:pathLst>
              <a:path w="239358" h="502059">
                <a:moveTo>
                  <a:pt x="42387" y="133441"/>
                </a:moveTo>
                <a:lnTo>
                  <a:pt x="42387" y="149924"/>
                </a:lnTo>
                <a:lnTo>
                  <a:pt x="39847" y="160134"/>
                </a:lnTo>
                <a:lnTo>
                  <a:pt x="37836" y="165524"/>
                </a:lnTo>
                <a:lnTo>
                  <a:pt x="36495" y="167212"/>
                </a:lnTo>
                <a:lnTo>
                  <a:pt x="35601" y="166433"/>
                </a:lnTo>
                <a:lnTo>
                  <a:pt x="34344" y="158774"/>
                </a:lnTo>
                <a:lnTo>
                  <a:pt x="33918" y="143102"/>
                </a:lnTo>
                <a:lnTo>
                  <a:pt x="33845" y="131753"/>
                </a:lnTo>
                <a:lnTo>
                  <a:pt x="28748" y="120308"/>
                </a:lnTo>
                <a:lnTo>
                  <a:pt x="22038" y="106649"/>
                </a:lnTo>
                <a:lnTo>
                  <a:pt x="17308" y="88249"/>
                </a:lnTo>
                <a:lnTo>
                  <a:pt x="12826" y="76526"/>
                </a:lnTo>
                <a:lnTo>
                  <a:pt x="7658" y="67505"/>
                </a:lnTo>
                <a:lnTo>
                  <a:pt x="4946" y="63766"/>
                </a:lnTo>
                <a:lnTo>
                  <a:pt x="1934" y="54532"/>
                </a:lnTo>
                <a:lnTo>
                  <a:pt x="239" y="41163"/>
                </a:lnTo>
                <a:lnTo>
                  <a:pt x="0" y="37632"/>
                </a:lnTo>
                <a:lnTo>
                  <a:pt x="1747" y="33374"/>
                </a:lnTo>
                <a:lnTo>
                  <a:pt x="8767" y="23562"/>
                </a:lnTo>
                <a:lnTo>
                  <a:pt x="14327" y="16429"/>
                </a:lnTo>
                <a:lnTo>
                  <a:pt x="20708" y="12221"/>
                </a:lnTo>
                <a:lnTo>
                  <a:pt x="25077" y="9765"/>
                </a:lnTo>
                <a:lnTo>
                  <a:pt x="29894" y="8128"/>
                </a:lnTo>
                <a:lnTo>
                  <a:pt x="35011" y="7036"/>
                </a:lnTo>
                <a:lnTo>
                  <a:pt x="40327" y="6309"/>
                </a:lnTo>
                <a:lnTo>
                  <a:pt x="45776" y="5824"/>
                </a:lnTo>
                <a:lnTo>
                  <a:pt x="51314" y="5500"/>
                </a:lnTo>
                <a:lnTo>
                  <a:pt x="56910" y="5285"/>
                </a:lnTo>
                <a:lnTo>
                  <a:pt x="64452" y="4188"/>
                </a:lnTo>
                <a:lnTo>
                  <a:pt x="73290" y="2505"/>
                </a:lnTo>
                <a:lnTo>
                  <a:pt x="82991" y="430"/>
                </a:lnTo>
                <a:lnTo>
                  <a:pt x="99936" y="0"/>
                </a:lnTo>
                <a:lnTo>
                  <a:pt x="121711" y="665"/>
                </a:lnTo>
                <a:lnTo>
                  <a:pt x="166224" y="2992"/>
                </a:lnTo>
                <a:lnTo>
                  <a:pt x="195533" y="4026"/>
                </a:lnTo>
                <a:lnTo>
                  <a:pt x="205444" y="5255"/>
                </a:lnTo>
                <a:lnTo>
                  <a:pt x="213004" y="7026"/>
                </a:lnTo>
                <a:lnTo>
                  <a:pt x="218997" y="9159"/>
                </a:lnTo>
                <a:lnTo>
                  <a:pt x="223944" y="11534"/>
                </a:lnTo>
                <a:lnTo>
                  <a:pt x="228195" y="14070"/>
                </a:lnTo>
                <a:lnTo>
                  <a:pt x="231981" y="16713"/>
                </a:lnTo>
                <a:lnTo>
                  <a:pt x="234506" y="19427"/>
                </a:lnTo>
                <a:lnTo>
                  <a:pt x="236189" y="22189"/>
                </a:lnTo>
                <a:lnTo>
                  <a:pt x="237311" y="24983"/>
                </a:lnTo>
                <a:lnTo>
                  <a:pt x="238890" y="38017"/>
                </a:lnTo>
                <a:lnTo>
                  <a:pt x="239259" y="53565"/>
                </a:lnTo>
                <a:lnTo>
                  <a:pt x="239357" y="63046"/>
                </a:lnTo>
                <a:lnTo>
                  <a:pt x="238470" y="73176"/>
                </a:lnTo>
                <a:lnTo>
                  <a:pt x="236926" y="83739"/>
                </a:lnTo>
                <a:lnTo>
                  <a:pt x="234945" y="94591"/>
                </a:lnTo>
                <a:lnTo>
                  <a:pt x="232671" y="104684"/>
                </a:lnTo>
                <a:lnTo>
                  <a:pt x="230203" y="114270"/>
                </a:lnTo>
                <a:lnTo>
                  <a:pt x="227605" y="123518"/>
                </a:lnTo>
                <a:lnTo>
                  <a:pt x="223968" y="139208"/>
                </a:lnTo>
                <a:lnTo>
                  <a:pt x="210701" y="200131"/>
                </a:lnTo>
                <a:lnTo>
                  <a:pt x="206984" y="215049"/>
                </a:lnTo>
                <a:lnTo>
                  <a:pt x="203553" y="227851"/>
                </a:lnTo>
                <a:lnTo>
                  <a:pt x="197201" y="249696"/>
                </a:lnTo>
                <a:lnTo>
                  <a:pt x="194174" y="259522"/>
                </a:lnTo>
                <a:lnTo>
                  <a:pt x="190251" y="277503"/>
                </a:lnTo>
                <a:lnTo>
                  <a:pt x="180812" y="327961"/>
                </a:lnTo>
                <a:lnTo>
                  <a:pt x="176580" y="354561"/>
                </a:lnTo>
                <a:lnTo>
                  <a:pt x="166074" y="428193"/>
                </a:lnTo>
                <a:lnTo>
                  <a:pt x="162945" y="446147"/>
                </a:lnTo>
                <a:lnTo>
                  <a:pt x="159906" y="461927"/>
                </a:lnTo>
                <a:lnTo>
                  <a:pt x="157881" y="473399"/>
                </a:lnTo>
                <a:lnTo>
                  <a:pt x="155630" y="488686"/>
                </a:lnTo>
                <a:lnTo>
                  <a:pt x="154077" y="493144"/>
                </a:lnTo>
                <a:lnTo>
                  <a:pt x="152090" y="496115"/>
                </a:lnTo>
                <a:lnTo>
                  <a:pt x="145257" y="5020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50"/>
          <p:cNvSpPr/>
          <p:nvPr/>
        </p:nvSpPr>
        <p:spPr>
          <a:xfrm>
            <a:off x="8686800" y="1305796"/>
            <a:ext cx="334328" cy="40087"/>
          </a:xfrm>
          <a:custGeom>
            <a:avLst/>
            <a:gdLst/>
            <a:ahLst/>
            <a:cxnLst/>
            <a:rect l="0" t="0" r="0" b="0"/>
            <a:pathLst>
              <a:path w="334328" h="40087">
                <a:moveTo>
                  <a:pt x="0" y="40086"/>
                </a:moveTo>
                <a:lnTo>
                  <a:pt x="22753" y="35535"/>
                </a:lnTo>
                <a:lnTo>
                  <a:pt x="31362" y="33242"/>
                </a:lnTo>
                <a:lnTo>
                  <a:pt x="39005" y="30761"/>
                </a:lnTo>
                <a:lnTo>
                  <a:pt x="46005" y="28154"/>
                </a:lnTo>
                <a:lnTo>
                  <a:pt x="59245" y="26417"/>
                </a:lnTo>
                <a:lnTo>
                  <a:pt x="76644" y="25258"/>
                </a:lnTo>
                <a:lnTo>
                  <a:pt x="96816" y="24486"/>
                </a:lnTo>
                <a:lnTo>
                  <a:pt x="116932" y="23018"/>
                </a:lnTo>
                <a:lnTo>
                  <a:pt x="137009" y="21088"/>
                </a:lnTo>
                <a:lnTo>
                  <a:pt x="184718" y="15450"/>
                </a:lnTo>
                <a:lnTo>
                  <a:pt x="296202" y="1388"/>
                </a:lnTo>
                <a:lnTo>
                  <a:pt x="308910" y="0"/>
                </a:lnTo>
                <a:lnTo>
                  <a:pt x="317383" y="27"/>
                </a:lnTo>
                <a:lnTo>
                  <a:pt x="323031" y="998"/>
                </a:lnTo>
                <a:lnTo>
                  <a:pt x="334327" y="57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51"/>
          <p:cNvSpPr/>
          <p:nvPr/>
        </p:nvSpPr>
        <p:spPr>
          <a:xfrm>
            <a:off x="8609647" y="1595081"/>
            <a:ext cx="420054" cy="50840"/>
          </a:xfrm>
          <a:custGeom>
            <a:avLst/>
            <a:gdLst/>
            <a:ahLst/>
            <a:cxnLst/>
            <a:rect l="0" t="0" r="0" b="0"/>
            <a:pathLst>
              <a:path w="420054" h="50840">
                <a:moveTo>
                  <a:pt x="0" y="50839"/>
                </a:moveTo>
                <a:lnTo>
                  <a:pt x="22754" y="46288"/>
                </a:lnTo>
                <a:lnTo>
                  <a:pt x="32314" y="44947"/>
                </a:lnTo>
                <a:lnTo>
                  <a:pt x="41545" y="44054"/>
                </a:lnTo>
                <a:lnTo>
                  <a:pt x="50557" y="43458"/>
                </a:lnTo>
                <a:lnTo>
                  <a:pt x="60375" y="42108"/>
                </a:lnTo>
                <a:lnTo>
                  <a:pt x="70730" y="40256"/>
                </a:lnTo>
                <a:lnTo>
                  <a:pt x="81443" y="38068"/>
                </a:lnTo>
                <a:lnTo>
                  <a:pt x="92395" y="36610"/>
                </a:lnTo>
                <a:lnTo>
                  <a:pt x="103507" y="35638"/>
                </a:lnTo>
                <a:lnTo>
                  <a:pt x="114725" y="34990"/>
                </a:lnTo>
                <a:lnTo>
                  <a:pt x="126013" y="33605"/>
                </a:lnTo>
                <a:lnTo>
                  <a:pt x="137350" y="31730"/>
                </a:lnTo>
                <a:lnTo>
                  <a:pt x="148716" y="29527"/>
                </a:lnTo>
                <a:lnTo>
                  <a:pt x="181666" y="21999"/>
                </a:lnTo>
                <a:lnTo>
                  <a:pt x="201121" y="17325"/>
                </a:lnTo>
                <a:lnTo>
                  <a:pt x="226474" y="13256"/>
                </a:lnTo>
                <a:lnTo>
                  <a:pt x="255757" y="9591"/>
                </a:lnTo>
                <a:lnTo>
                  <a:pt x="311790" y="3931"/>
                </a:lnTo>
                <a:lnTo>
                  <a:pt x="330733" y="2422"/>
                </a:lnTo>
                <a:lnTo>
                  <a:pt x="365965" y="298"/>
                </a:lnTo>
                <a:lnTo>
                  <a:pt x="372564" y="0"/>
                </a:lnTo>
                <a:lnTo>
                  <a:pt x="379821" y="754"/>
                </a:lnTo>
                <a:lnTo>
                  <a:pt x="387517" y="2209"/>
                </a:lnTo>
                <a:lnTo>
                  <a:pt x="395505" y="4131"/>
                </a:lnTo>
                <a:lnTo>
                  <a:pt x="400830" y="6365"/>
                </a:lnTo>
                <a:lnTo>
                  <a:pt x="404380" y="8807"/>
                </a:lnTo>
                <a:lnTo>
                  <a:pt x="420053" y="165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52"/>
          <p:cNvSpPr/>
          <p:nvPr/>
        </p:nvSpPr>
        <p:spPr>
          <a:xfrm>
            <a:off x="8705536" y="1740217"/>
            <a:ext cx="176489" cy="342901"/>
          </a:xfrm>
          <a:custGeom>
            <a:avLst/>
            <a:gdLst/>
            <a:ahLst/>
            <a:cxnLst/>
            <a:rect l="0" t="0" r="0" b="0"/>
            <a:pathLst>
              <a:path w="176489" h="342901">
                <a:moveTo>
                  <a:pt x="84133" y="0"/>
                </a:moveTo>
                <a:lnTo>
                  <a:pt x="79582" y="0"/>
                </a:lnTo>
                <a:lnTo>
                  <a:pt x="77289" y="953"/>
                </a:lnTo>
                <a:lnTo>
                  <a:pt x="72202" y="4551"/>
                </a:lnTo>
                <a:lnTo>
                  <a:pt x="70463" y="7797"/>
                </a:lnTo>
                <a:lnTo>
                  <a:pt x="68533" y="16483"/>
                </a:lnTo>
                <a:lnTo>
                  <a:pt x="65135" y="24153"/>
                </a:lnTo>
                <a:lnTo>
                  <a:pt x="60449" y="31690"/>
                </a:lnTo>
                <a:lnTo>
                  <a:pt x="55193" y="41389"/>
                </a:lnTo>
                <a:lnTo>
                  <a:pt x="31002" y="89178"/>
                </a:lnTo>
                <a:lnTo>
                  <a:pt x="27758" y="96600"/>
                </a:lnTo>
                <a:lnTo>
                  <a:pt x="24642" y="104405"/>
                </a:lnTo>
                <a:lnTo>
                  <a:pt x="21612" y="112466"/>
                </a:lnTo>
                <a:lnTo>
                  <a:pt x="19593" y="120697"/>
                </a:lnTo>
                <a:lnTo>
                  <a:pt x="18246" y="129042"/>
                </a:lnTo>
                <a:lnTo>
                  <a:pt x="17349" y="137463"/>
                </a:lnTo>
                <a:lnTo>
                  <a:pt x="15799" y="144982"/>
                </a:lnTo>
                <a:lnTo>
                  <a:pt x="13811" y="151900"/>
                </a:lnTo>
                <a:lnTo>
                  <a:pt x="11535" y="158417"/>
                </a:lnTo>
                <a:lnTo>
                  <a:pt x="9065" y="169429"/>
                </a:lnTo>
                <a:lnTo>
                  <a:pt x="6465" y="183437"/>
                </a:lnTo>
                <a:lnTo>
                  <a:pt x="3780" y="199444"/>
                </a:lnTo>
                <a:lnTo>
                  <a:pt x="1989" y="212973"/>
                </a:lnTo>
                <a:lnTo>
                  <a:pt x="796" y="224849"/>
                </a:lnTo>
                <a:lnTo>
                  <a:pt x="0" y="235625"/>
                </a:lnTo>
                <a:lnTo>
                  <a:pt x="422" y="244713"/>
                </a:lnTo>
                <a:lnTo>
                  <a:pt x="1656" y="252677"/>
                </a:lnTo>
                <a:lnTo>
                  <a:pt x="3430" y="259891"/>
                </a:lnTo>
                <a:lnTo>
                  <a:pt x="5403" y="270447"/>
                </a:lnTo>
                <a:lnTo>
                  <a:pt x="7232" y="279266"/>
                </a:lnTo>
                <a:lnTo>
                  <a:pt x="11221" y="289536"/>
                </a:lnTo>
                <a:lnTo>
                  <a:pt x="16168" y="297910"/>
                </a:lnTo>
                <a:lnTo>
                  <a:pt x="21542" y="304807"/>
                </a:lnTo>
                <a:lnTo>
                  <a:pt x="24308" y="307980"/>
                </a:lnTo>
                <a:lnTo>
                  <a:pt x="27106" y="311047"/>
                </a:lnTo>
                <a:lnTo>
                  <a:pt x="30874" y="313092"/>
                </a:lnTo>
                <a:lnTo>
                  <a:pt x="35293" y="314456"/>
                </a:lnTo>
                <a:lnTo>
                  <a:pt x="40143" y="315365"/>
                </a:lnTo>
                <a:lnTo>
                  <a:pt x="44329" y="315971"/>
                </a:lnTo>
                <a:lnTo>
                  <a:pt x="48072" y="316375"/>
                </a:lnTo>
                <a:lnTo>
                  <a:pt x="51520" y="316644"/>
                </a:lnTo>
                <a:lnTo>
                  <a:pt x="54771" y="316823"/>
                </a:lnTo>
                <a:lnTo>
                  <a:pt x="60925" y="317023"/>
                </a:lnTo>
                <a:lnTo>
                  <a:pt x="69743" y="317135"/>
                </a:lnTo>
                <a:lnTo>
                  <a:pt x="73587" y="316198"/>
                </a:lnTo>
                <a:lnTo>
                  <a:pt x="78054" y="314622"/>
                </a:lnTo>
                <a:lnTo>
                  <a:pt x="82939" y="312618"/>
                </a:lnTo>
                <a:lnTo>
                  <a:pt x="87147" y="310329"/>
                </a:lnTo>
                <a:lnTo>
                  <a:pt x="90905" y="307851"/>
                </a:lnTo>
                <a:lnTo>
                  <a:pt x="94363" y="305247"/>
                </a:lnTo>
                <a:lnTo>
                  <a:pt x="98573" y="301605"/>
                </a:lnTo>
                <a:lnTo>
                  <a:pt x="103286" y="297273"/>
                </a:lnTo>
                <a:lnTo>
                  <a:pt x="108332" y="292479"/>
                </a:lnTo>
                <a:lnTo>
                  <a:pt x="113600" y="288331"/>
                </a:lnTo>
                <a:lnTo>
                  <a:pt x="119018" y="284613"/>
                </a:lnTo>
                <a:lnTo>
                  <a:pt x="124535" y="281182"/>
                </a:lnTo>
                <a:lnTo>
                  <a:pt x="131070" y="275085"/>
                </a:lnTo>
                <a:lnTo>
                  <a:pt x="138285" y="267210"/>
                </a:lnTo>
                <a:lnTo>
                  <a:pt x="152016" y="251158"/>
                </a:lnTo>
                <a:lnTo>
                  <a:pt x="161294" y="240848"/>
                </a:lnTo>
                <a:lnTo>
                  <a:pt x="165101" y="235813"/>
                </a:lnTo>
                <a:lnTo>
                  <a:pt x="168592" y="230551"/>
                </a:lnTo>
                <a:lnTo>
                  <a:pt x="171872" y="225138"/>
                </a:lnTo>
                <a:lnTo>
                  <a:pt x="174058" y="219625"/>
                </a:lnTo>
                <a:lnTo>
                  <a:pt x="175516" y="214044"/>
                </a:lnTo>
                <a:lnTo>
                  <a:pt x="176488" y="208419"/>
                </a:lnTo>
                <a:lnTo>
                  <a:pt x="176183" y="203716"/>
                </a:lnTo>
                <a:lnTo>
                  <a:pt x="175027" y="199628"/>
                </a:lnTo>
                <a:lnTo>
                  <a:pt x="171203" y="192546"/>
                </a:lnTo>
                <a:lnTo>
                  <a:pt x="166329" y="186223"/>
                </a:lnTo>
                <a:lnTo>
                  <a:pt x="163695" y="184157"/>
                </a:lnTo>
                <a:lnTo>
                  <a:pt x="160988" y="182779"/>
                </a:lnTo>
                <a:lnTo>
                  <a:pt x="158229" y="181860"/>
                </a:lnTo>
                <a:lnTo>
                  <a:pt x="155438" y="182200"/>
                </a:lnTo>
                <a:lnTo>
                  <a:pt x="152626" y="183379"/>
                </a:lnTo>
                <a:lnTo>
                  <a:pt x="149797" y="185118"/>
                </a:lnTo>
                <a:lnTo>
                  <a:pt x="146959" y="186277"/>
                </a:lnTo>
                <a:lnTo>
                  <a:pt x="144115" y="187050"/>
                </a:lnTo>
                <a:lnTo>
                  <a:pt x="141266" y="187565"/>
                </a:lnTo>
                <a:lnTo>
                  <a:pt x="137462" y="188861"/>
                </a:lnTo>
                <a:lnTo>
                  <a:pt x="133022" y="190677"/>
                </a:lnTo>
                <a:lnTo>
                  <a:pt x="128155" y="192841"/>
                </a:lnTo>
                <a:lnTo>
                  <a:pt x="121101" y="197140"/>
                </a:lnTo>
                <a:lnTo>
                  <a:pt x="112589" y="202864"/>
                </a:lnTo>
                <a:lnTo>
                  <a:pt x="103103" y="209538"/>
                </a:lnTo>
                <a:lnTo>
                  <a:pt x="95828" y="214940"/>
                </a:lnTo>
                <a:lnTo>
                  <a:pt x="90025" y="219493"/>
                </a:lnTo>
                <a:lnTo>
                  <a:pt x="85203" y="223481"/>
                </a:lnTo>
                <a:lnTo>
                  <a:pt x="79131" y="229950"/>
                </a:lnTo>
                <a:lnTo>
                  <a:pt x="72227" y="238073"/>
                </a:lnTo>
                <a:lnTo>
                  <a:pt x="64766" y="247297"/>
                </a:lnTo>
                <a:lnTo>
                  <a:pt x="57887" y="256305"/>
                </a:lnTo>
                <a:lnTo>
                  <a:pt x="51396" y="265167"/>
                </a:lnTo>
                <a:lnTo>
                  <a:pt x="45163" y="273933"/>
                </a:lnTo>
                <a:lnTo>
                  <a:pt x="41009" y="281682"/>
                </a:lnTo>
                <a:lnTo>
                  <a:pt x="38238" y="288753"/>
                </a:lnTo>
                <a:lnTo>
                  <a:pt x="36393" y="295372"/>
                </a:lnTo>
                <a:lnTo>
                  <a:pt x="34340" y="305267"/>
                </a:lnTo>
                <a:lnTo>
                  <a:pt x="33428" y="313791"/>
                </a:lnTo>
                <a:lnTo>
                  <a:pt x="33023" y="323931"/>
                </a:lnTo>
                <a:lnTo>
                  <a:pt x="33867" y="327396"/>
                </a:lnTo>
                <a:lnTo>
                  <a:pt x="35383" y="329707"/>
                </a:lnTo>
                <a:lnTo>
                  <a:pt x="37346" y="331247"/>
                </a:lnTo>
                <a:lnTo>
                  <a:pt x="38654" y="333226"/>
                </a:lnTo>
                <a:lnTo>
                  <a:pt x="40109" y="337966"/>
                </a:lnTo>
                <a:lnTo>
                  <a:pt x="41449" y="339610"/>
                </a:lnTo>
                <a:lnTo>
                  <a:pt x="43295" y="340707"/>
                </a:lnTo>
                <a:lnTo>
                  <a:pt x="6698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733800"/>
            <a:ext cx="28860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adding fractions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733800"/>
            <a:ext cx="2764744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MARTPenAnnotation947"/>
          <p:cNvSpPr/>
          <p:nvPr/>
        </p:nvSpPr>
        <p:spPr>
          <a:xfrm>
            <a:off x="748738" y="5774219"/>
            <a:ext cx="1783007" cy="555064"/>
          </a:xfrm>
          <a:custGeom>
            <a:avLst/>
            <a:gdLst/>
            <a:ahLst/>
            <a:cxnLst/>
            <a:rect l="0" t="0" r="0" b="0"/>
            <a:pathLst>
              <a:path w="1783007" h="555064">
                <a:moveTo>
                  <a:pt x="17071" y="466560"/>
                </a:moveTo>
                <a:lnTo>
                  <a:pt x="17071" y="457459"/>
                </a:lnTo>
                <a:lnTo>
                  <a:pt x="14531" y="447910"/>
                </a:lnTo>
                <a:lnTo>
                  <a:pt x="12521" y="442698"/>
                </a:lnTo>
                <a:lnTo>
                  <a:pt x="10286" y="429284"/>
                </a:lnTo>
                <a:lnTo>
                  <a:pt x="8341" y="407131"/>
                </a:lnTo>
                <a:lnTo>
                  <a:pt x="4301" y="365535"/>
                </a:lnTo>
                <a:lnTo>
                  <a:pt x="2843" y="346823"/>
                </a:lnTo>
                <a:lnTo>
                  <a:pt x="1871" y="330538"/>
                </a:lnTo>
                <a:lnTo>
                  <a:pt x="1223" y="315871"/>
                </a:lnTo>
                <a:lnTo>
                  <a:pt x="310" y="240620"/>
                </a:lnTo>
                <a:lnTo>
                  <a:pt x="40" y="182339"/>
                </a:lnTo>
                <a:lnTo>
                  <a:pt x="955" y="160875"/>
                </a:lnTo>
                <a:lnTo>
                  <a:pt x="4511" y="109085"/>
                </a:lnTo>
                <a:lnTo>
                  <a:pt x="4888" y="89178"/>
                </a:lnTo>
                <a:lnTo>
                  <a:pt x="4186" y="74003"/>
                </a:lnTo>
                <a:lnTo>
                  <a:pt x="2766" y="61980"/>
                </a:lnTo>
                <a:lnTo>
                  <a:pt x="1820" y="52061"/>
                </a:lnTo>
                <a:lnTo>
                  <a:pt x="768" y="35958"/>
                </a:lnTo>
                <a:lnTo>
                  <a:pt x="176" y="20734"/>
                </a:lnTo>
                <a:lnTo>
                  <a:pt x="0" y="10191"/>
                </a:lnTo>
                <a:lnTo>
                  <a:pt x="928" y="7057"/>
                </a:lnTo>
                <a:lnTo>
                  <a:pt x="4499" y="1034"/>
                </a:lnTo>
                <a:lnTo>
                  <a:pt x="5832" y="0"/>
                </a:lnTo>
                <a:lnTo>
                  <a:pt x="6721" y="263"/>
                </a:lnTo>
                <a:lnTo>
                  <a:pt x="10512" y="10263"/>
                </a:lnTo>
                <a:lnTo>
                  <a:pt x="12699" y="16630"/>
                </a:lnTo>
                <a:lnTo>
                  <a:pt x="16061" y="28495"/>
                </a:lnTo>
                <a:lnTo>
                  <a:pt x="24878" y="61997"/>
                </a:lnTo>
                <a:lnTo>
                  <a:pt x="27990" y="85409"/>
                </a:lnTo>
                <a:lnTo>
                  <a:pt x="30066" y="112448"/>
                </a:lnTo>
                <a:lnTo>
                  <a:pt x="31449" y="141903"/>
                </a:lnTo>
                <a:lnTo>
                  <a:pt x="33324" y="165349"/>
                </a:lnTo>
                <a:lnTo>
                  <a:pt x="35527" y="184791"/>
                </a:lnTo>
                <a:lnTo>
                  <a:pt x="37947" y="201562"/>
                </a:lnTo>
                <a:lnTo>
                  <a:pt x="39561" y="216552"/>
                </a:lnTo>
                <a:lnTo>
                  <a:pt x="40637" y="230356"/>
                </a:lnTo>
                <a:lnTo>
                  <a:pt x="41354" y="243369"/>
                </a:lnTo>
                <a:lnTo>
                  <a:pt x="42785" y="255853"/>
                </a:lnTo>
                <a:lnTo>
                  <a:pt x="44691" y="267986"/>
                </a:lnTo>
                <a:lnTo>
                  <a:pt x="46915" y="279885"/>
                </a:lnTo>
                <a:lnTo>
                  <a:pt x="51925" y="313427"/>
                </a:lnTo>
                <a:lnTo>
                  <a:pt x="54595" y="333039"/>
                </a:lnTo>
                <a:lnTo>
                  <a:pt x="57327" y="348971"/>
                </a:lnTo>
                <a:lnTo>
                  <a:pt x="60101" y="362450"/>
                </a:lnTo>
                <a:lnTo>
                  <a:pt x="62903" y="374294"/>
                </a:lnTo>
                <a:lnTo>
                  <a:pt x="64771" y="385999"/>
                </a:lnTo>
                <a:lnTo>
                  <a:pt x="66016" y="397613"/>
                </a:lnTo>
                <a:lnTo>
                  <a:pt x="66846" y="409165"/>
                </a:lnTo>
                <a:lnTo>
                  <a:pt x="69305" y="419725"/>
                </a:lnTo>
                <a:lnTo>
                  <a:pt x="72848" y="429622"/>
                </a:lnTo>
                <a:lnTo>
                  <a:pt x="77116" y="439077"/>
                </a:lnTo>
                <a:lnTo>
                  <a:pt x="80914" y="448238"/>
                </a:lnTo>
                <a:lnTo>
                  <a:pt x="84398" y="457203"/>
                </a:lnTo>
                <a:lnTo>
                  <a:pt x="90809" y="473832"/>
                </a:lnTo>
                <a:lnTo>
                  <a:pt x="96834" y="487572"/>
                </a:lnTo>
                <a:lnTo>
                  <a:pt x="101679" y="496761"/>
                </a:lnTo>
                <a:lnTo>
                  <a:pt x="114682" y="519670"/>
                </a:lnTo>
                <a:lnTo>
                  <a:pt x="124907" y="535567"/>
                </a:lnTo>
                <a:lnTo>
                  <a:pt x="136018" y="549872"/>
                </a:lnTo>
                <a:lnTo>
                  <a:pt x="139231" y="553534"/>
                </a:lnTo>
                <a:lnTo>
                  <a:pt x="142326" y="555023"/>
                </a:lnTo>
                <a:lnTo>
                  <a:pt x="145342" y="555063"/>
                </a:lnTo>
                <a:lnTo>
                  <a:pt x="148305" y="554137"/>
                </a:lnTo>
                <a:lnTo>
                  <a:pt x="154138" y="550569"/>
                </a:lnTo>
                <a:lnTo>
                  <a:pt x="157026" y="548283"/>
                </a:lnTo>
                <a:lnTo>
                  <a:pt x="158952" y="544855"/>
                </a:lnTo>
                <a:lnTo>
                  <a:pt x="162615" y="530928"/>
                </a:lnTo>
                <a:lnTo>
                  <a:pt x="166847" y="520251"/>
                </a:lnTo>
                <a:lnTo>
                  <a:pt x="169310" y="510927"/>
                </a:lnTo>
                <a:lnTo>
                  <a:pt x="171904" y="498996"/>
                </a:lnTo>
                <a:lnTo>
                  <a:pt x="174585" y="485327"/>
                </a:lnTo>
                <a:lnTo>
                  <a:pt x="176373" y="472403"/>
                </a:lnTo>
                <a:lnTo>
                  <a:pt x="177565" y="459978"/>
                </a:lnTo>
                <a:lnTo>
                  <a:pt x="178360" y="447885"/>
                </a:lnTo>
                <a:lnTo>
                  <a:pt x="180794" y="428393"/>
                </a:lnTo>
                <a:lnTo>
                  <a:pt x="188580" y="376255"/>
                </a:lnTo>
                <a:lnTo>
                  <a:pt x="192370" y="353969"/>
                </a:lnTo>
                <a:lnTo>
                  <a:pt x="195850" y="335302"/>
                </a:lnTo>
                <a:lnTo>
                  <a:pt x="199122" y="319048"/>
                </a:lnTo>
                <a:lnTo>
                  <a:pt x="202256" y="296781"/>
                </a:lnTo>
                <a:lnTo>
                  <a:pt x="214130" y="194158"/>
                </a:lnTo>
                <a:lnTo>
                  <a:pt x="217024" y="173517"/>
                </a:lnTo>
                <a:lnTo>
                  <a:pt x="220858" y="154993"/>
                </a:lnTo>
                <a:lnTo>
                  <a:pt x="225319" y="137881"/>
                </a:lnTo>
                <a:lnTo>
                  <a:pt x="230198" y="121711"/>
                </a:lnTo>
                <a:lnTo>
                  <a:pt x="234403" y="109026"/>
                </a:lnTo>
                <a:lnTo>
                  <a:pt x="238159" y="98664"/>
                </a:lnTo>
                <a:lnTo>
                  <a:pt x="241616" y="89852"/>
                </a:lnTo>
                <a:lnTo>
                  <a:pt x="245825" y="83023"/>
                </a:lnTo>
                <a:lnTo>
                  <a:pt x="258946" y="68863"/>
                </a:lnTo>
                <a:lnTo>
                  <a:pt x="262684" y="61842"/>
                </a:lnTo>
                <a:lnTo>
                  <a:pt x="264633" y="60541"/>
                </a:lnTo>
                <a:lnTo>
                  <a:pt x="266885" y="60626"/>
                </a:lnTo>
                <a:lnTo>
                  <a:pt x="269339" y="61634"/>
                </a:lnTo>
                <a:lnTo>
                  <a:pt x="277343" y="67606"/>
                </a:lnTo>
                <a:lnTo>
                  <a:pt x="279168" y="70099"/>
                </a:lnTo>
                <a:lnTo>
                  <a:pt x="283642" y="81967"/>
                </a:lnTo>
                <a:lnTo>
                  <a:pt x="291440" y="101955"/>
                </a:lnTo>
                <a:lnTo>
                  <a:pt x="295234" y="114906"/>
                </a:lnTo>
                <a:lnTo>
                  <a:pt x="298715" y="129254"/>
                </a:lnTo>
                <a:lnTo>
                  <a:pt x="305124" y="158532"/>
                </a:lnTo>
                <a:lnTo>
                  <a:pt x="311147" y="184244"/>
                </a:lnTo>
                <a:lnTo>
                  <a:pt x="313134" y="196434"/>
                </a:lnTo>
                <a:lnTo>
                  <a:pt x="314459" y="208372"/>
                </a:lnTo>
                <a:lnTo>
                  <a:pt x="315342" y="220140"/>
                </a:lnTo>
                <a:lnTo>
                  <a:pt x="316884" y="231795"/>
                </a:lnTo>
                <a:lnTo>
                  <a:pt x="318864" y="243375"/>
                </a:lnTo>
                <a:lnTo>
                  <a:pt x="337987" y="339395"/>
                </a:lnTo>
                <a:lnTo>
                  <a:pt x="343410" y="364639"/>
                </a:lnTo>
                <a:lnTo>
                  <a:pt x="347978" y="384326"/>
                </a:lnTo>
                <a:lnTo>
                  <a:pt x="351976" y="400307"/>
                </a:lnTo>
                <a:lnTo>
                  <a:pt x="355594" y="412866"/>
                </a:lnTo>
                <a:lnTo>
                  <a:pt x="358958" y="423144"/>
                </a:lnTo>
                <a:lnTo>
                  <a:pt x="365236" y="439645"/>
                </a:lnTo>
                <a:lnTo>
                  <a:pt x="371201" y="453328"/>
                </a:lnTo>
                <a:lnTo>
                  <a:pt x="379567" y="468299"/>
                </a:lnTo>
                <a:lnTo>
                  <a:pt x="388683" y="483526"/>
                </a:lnTo>
                <a:lnTo>
                  <a:pt x="395910" y="496643"/>
                </a:lnTo>
                <a:lnTo>
                  <a:pt x="399170" y="499951"/>
                </a:lnTo>
                <a:lnTo>
                  <a:pt x="402297" y="501203"/>
                </a:lnTo>
                <a:lnTo>
                  <a:pt x="414158" y="500920"/>
                </a:lnTo>
                <a:lnTo>
                  <a:pt x="417051" y="499945"/>
                </a:lnTo>
                <a:lnTo>
                  <a:pt x="422805" y="496321"/>
                </a:lnTo>
                <a:lnTo>
                  <a:pt x="428537" y="488995"/>
                </a:lnTo>
                <a:lnTo>
                  <a:pt x="437120" y="474160"/>
                </a:lnTo>
                <a:lnTo>
                  <a:pt x="439979" y="468770"/>
                </a:lnTo>
                <a:lnTo>
                  <a:pt x="442837" y="459461"/>
                </a:lnTo>
                <a:lnTo>
                  <a:pt x="445695" y="447540"/>
                </a:lnTo>
                <a:lnTo>
                  <a:pt x="451411" y="420960"/>
                </a:lnTo>
                <a:lnTo>
                  <a:pt x="457126" y="396446"/>
                </a:lnTo>
                <a:lnTo>
                  <a:pt x="459984" y="385527"/>
                </a:lnTo>
                <a:lnTo>
                  <a:pt x="465699" y="365775"/>
                </a:lnTo>
                <a:lnTo>
                  <a:pt x="467604" y="355556"/>
                </a:lnTo>
                <a:lnTo>
                  <a:pt x="468874" y="344933"/>
                </a:lnTo>
                <a:lnTo>
                  <a:pt x="469720" y="334040"/>
                </a:lnTo>
                <a:lnTo>
                  <a:pt x="491546" y="158233"/>
                </a:lnTo>
                <a:lnTo>
                  <a:pt x="494649" y="122833"/>
                </a:lnTo>
                <a:lnTo>
                  <a:pt x="496028" y="100750"/>
                </a:lnTo>
                <a:lnTo>
                  <a:pt x="499181" y="87126"/>
                </a:lnTo>
                <a:lnTo>
                  <a:pt x="503757" y="77895"/>
                </a:lnTo>
                <a:lnTo>
                  <a:pt x="508966" y="70618"/>
                </a:lnTo>
                <a:lnTo>
                  <a:pt x="510736" y="69249"/>
                </a:lnTo>
                <a:lnTo>
                  <a:pt x="511916" y="69289"/>
                </a:lnTo>
                <a:lnTo>
                  <a:pt x="523394" y="83833"/>
                </a:lnTo>
                <a:lnTo>
                  <a:pt x="531583" y="98843"/>
                </a:lnTo>
                <a:lnTo>
                  <a:pt x="534387" y="104257"/>
                </a:lnTo>
                <a:lnTo>
                  <a:pt x="537502" y="117894"/>
                </a:lnTo>
                <a:lnTo>
                  <a:pt x="538332" y="125532"/>
                </a:lnTo>
                <a:lnTo>
                  <a:pt x="544053" y="168136"/>
                </a:lnTo>
                <a:lnTo>
                  <a:pt x="545557" y="181886"/>
                </a:lnTo>
                <a:lnTo>
                  <a:pt x="546560" y="193910"/>
                </a:lnTo>
                <a:lnTo>
                  <a:pt x="547229" y="204783"/>
                </a:lnTo>
                <a:lnTo>
                  <a:pt x="547972" y="257505"/>
                </a:lnTo>
                <a:lnTo>
                  <a:pt x="548532" y="430175"/>
                </a:lnTo>
                <a:lnTo>
                  <a:pt x="550448" y="445161"/>
                </a:lnTo>
                <a:lnTo>
                  <a:pt x="553631" y="460867"/>
                </a:lnTo>
                <a:lnTo>
                  <a:pt x="557658" y="477052"/>
                </a:lnTo>
                <a:lnTo>
                  <a:pt x="560342" y="489748"/>
                </a:lnTo>
                <a:lnTo>
                  <a:pt x="562132" y="500116"/>
                </a:lnTo>
                <a:lnTo>
                  <a:pt x="565073" y="515764"/>
                </a:lnTo>
                <a:lnTo>
                  <a:pt x="572883" y="532401"/>
                </a:lnTo>
                <a:lnTo>
                  <a:pt x="574302" y="532362"/>
                </a:lnTo>
                <a:lnTo>
                  <a:pt x="576201" y="531383"/>
                </a:lnTo>
                <a:lnTo>
                  <a:pt x="578420" y="529778"/>
                </a:lnTo>
                <a:lnTo>
                  <a:pt x="585965" y="515295"/>
                </a:lnTo>
                <a:lnTo>
                  <a:pt x="594715" y="495840"/>
                </a:lnTo>
                <a:lnTo>
                  <a:pt x="601780" y="480844"/>
                </a:lnTo>
                <a:lnTo>
                  <a:pt x="605554" y="465289"/>
                </a:lnTo>
                <a:lnTo>
                  <a:pt x="606561" y="457140"/>
                </a:lnTo>
                <a:lnTo>
                  <a:pt x="607232" y="447898"/>
                </a:lnTo>
                <a:lnTo>
                  <a:pt x="607679" y="437926"/>
                </a:lnTo>
                <a:lnTo>
                  <a:pt x="607977" y="427469"/>
                </a:lnTo>
                <a:lnTo>
                  <a:pt x="609129" y="416687"/>
                </a:lnTo>
                <a:lnTo>
                  <a:pt x="610849" y="405689"/>
                </a:lnTo>
                <a:lnTo>
                  <a:pt x="612948" y="394547"/>
                </a:lnTo>
                <a:lnTo>
                  <a:pt x="617821" y="372007"/>
                </a:lnTo>
                <a:lnTo>
                  <a:pt x="620453" y="360663"/>
                </a:lnTo>
                <a:lnTo>
                  <a:pt x="624114" y="336907"/>
                </a:lnTo>
                <a:lnTo>
                  <a:pt x="644569" y="182634"/>
                </a:lnTo>
                <a:lnTo>
                  <a:pt x="648763" y="161071"/>
                </a:lnTo>
                <a:lnTo>
                  <a:pt x="653464" y="141934"/>
                </a:lnTo>
                <a:lnTo>
                  <a:pt x="658503" y="124412"/>
                </a:lnTo>
                <a:lnTo>
                  <a:pt x="661863" y="110827"/>
                </a:lnTo>
                <a:lnTo>
                  <a:pt x="664102" y="99865"/>
                </a:lnTo>
                <a:lnTo>
                  <a:pt x="667543" y="83557"/>
                </a:lnTo>
                <a:lnTo>
                  <a:pt x="672248" y="73134"/>
                </a:lnTo>
                <a:lnTo>
                  <a:pt x="674836" y="69974"/>
                </a:lnTo>
                <a:lnTo>
                  <a:pt x="677513" y="67867"/>
                </a:lnTo>
                <a:lnTo>
                  <a:pt x="684104" y="64486"/>
                </a:lnTo>
                <a:lnTo>
                  <a:pt x="692965" y="63726"/>
                </a:lnTo>
                <a:lnTo>
                  <a:pt x="696246" y="66226"/>
                </a:lnTo>
                <a:lnTo>
                  <a:pt x="706114" y="75592"/>
                </a:lnTo>
                <a:lnTo>
                  <a:pt x="714415" y="88357"/>
                </a:lnTo>
                <a:lnTo>
                  <a:pt x="722908" y="104205"/>
                </a:lnTo>
                <a:lnTo>
                  <a:pt x="726064" y="117871"/>
                </a:lnTo>
                <a:lnTo>
                  <a:pt x="728419" y="133470"/>
                </a:lnTo>
                <a:lnTo>
                  <a:pt x="732641" y="149928"/>
                </a:lnTo>
                <a:lnTo>
                  <a:pt x="735153" y="166767"/>
                </a:lnTo>
                <a:lnTo>
                  <a:pt x="735822" y="175258"/>
                </a:lnTo>
                <a:lnTo>
                  <a:pt x="748680" y="310524"/>
                </a:lnTo>
                <a:lnTo>
                  <a:pt x="751806" y="356571"/>
                </a:lnTo>
                <a:lnTo>
                  <a:pt x="753195" y="387196"/>
                </a:lnTo>
                <a:lnTo>
                  <a:pt x="753566" y="399364"/>
                </a:lnTo>
                <a:lnTo>
                  <a:pt x="754765" y="410333"/>
                </a:lnTo>
                <a:lnTo>
                  <a:pt x="756517" y="420503"/>
                </a:lnTo>
                <a:lnTo>
                  <a:pt x="758638" y="430141"/>
                </a:lnTo>
                <a:lnTo>
                  <a:pt x="761004" y="439423"/>
                </a:lnTo>
                <a:lnTo>
                  <a:pt x="763534" y="448469"/>
                </a:lnTo>
                <a:lnTo>
                  <a:pt x="768885" y="465188"/>
                </a:lnTo>
                <a:lnTo>
                  <a:pt x="774438" y="478968"/>
                </a:lnTo>
                <a:lnTo>
                  <a:pt x="780081" y="491443"/>
                </a:lnTo>
                <a:lnTo>
                  <a:pt x="782920" y="497436"/>
                </a:lnTo>
                <a:lnTo>
                  <a:pt x="787670" y="502384"/>
                </a:lnTo>
                <a:lnTo>
                  <a:pt x="800567" y="510422"/>
                </a:lnTo>
                <a:lnTo>
                  <a:pt x="810744" y="514630"/>
                </a:lnTo>
                <a:lnTo>
                  <a:pt x="820488" y="517331"/>
                </a:lnTo>
                <a:lnTo>
                  <a:pt x="822240" y="516600"/>
                </a:lnTo>
                <a:lnTo>
                  <a:pt x="826727" y="513248"/>
                </a:lnTo>
                <a:lnTo>
                  <a:pt x="834608" y="501455"/>
                </a:lnTo>
                <a:lnTo>
                  <a:pt x="838320" y="493634"/>
                </a:lnTo>
                <a:lnTo>
                  <a:pt x="847526" y="472243"/>
                </a:lnTo>
                <a:lnTo>
                  <a:pt x="850743" y="461776"/>
                </a:lnTo>
                <a:lnTo>
                  <a:pt x="852887" y="451941"/>
                </a:lnTo>
                <a:lnTo>
                  <a:pt x="854317" y="442527"/>
                </a:lnTo>
                <a:lnTo>
                  <a:pt x="856223" y="433393"/>
                </a:lnTo>
                <a:lnTo>
                  <a:pt x="858446" y="424446"/>
                </a:lnTo>
                <a:lnTo>
                  <a:pt x="860880" y="415625"/>
                </a:lnTo>
                <a:lnTo>
                  <a:pt x="864408" y="398313"/>
                </a:lnTo>
                <a:lnTo>
                  <a:pt x="873408" y="348599"/>
                </a:lnTo>
                <a:lnTo>
                  <a:pt x="876570" y="326959"/>
                </a:lnTo>
                <a:lnTo>
                  <a:pt x="878678" y="308723"/>
                </a:lnTo>
                <a:lnTo>
                  <a:pt x="880083" y="292756"/>
                </a:lnTo>
                <a:lnTo>
                  <a:pt x="881972" y="277348"/>
                </a:lnTo>
                <a:lnTo>
                  <a:pt x="884185" y="262314"/>
                </a:lnTo>
                <a:lnTo>
                  <a:pt x="886612" y="247528"/>
                </a:lnTo>
                <a:lnTo>
                  <a:pt x="890135" y="231004"/>
                </a:lnTo>
                <a:lnTo>
                  <a:pt x="894389" y="213321"/>
                </a:lnTo>
                <a:lnTo>
                  <a:pt x="899130" y="194864"/>
                </a:lnTo>
                <a:lnTo>
                  <a:pt x="903243" y="180654"/>
                </a:lnTo>
                <a:lnTo>
                  <a:pt x="906937" y="169277"/>
                </a:lnTo>
                <a:lnTo>
                  <a:pt x="916688" y="141621"/>
                </a:lnTo>
                <a:lnTo>
                  <a:pt x="919711" y="132777"/>
                </a:lnTo>
                <a:lnTo>
                  <a:pt x="922678" y="123071"/>
                </a:lnTo>
                <a:lnTo>
                  <a:pt x="928516" y="102126"/>
                </a:lnTo>
                <a:lnTo>
                  <a:pt x="934286" y="87737"/>
                </a:lnTo>
                <a:lnTo>
                  <a:pt x="937157" y="82566"/>
                </a:lnTo>
                <a:lnTo>
                  <a:pt x="940025" y="79120"/>
                </a:lnTo>
                <a:lnTo>
                  <a:pt x="942889" y="76821"/>
                </a:lnTo>
                <a:lnTo>
                  <a:pt x="945750" y="75290"/>
                </a:lnTo>
                <a:lnTo>
                  <a:pt x="951470" y="73588"/>
                </a:lnTo>
                <a:lnTo>
                  <a:pt x="954329" y="73133"/>
                </a:lnTo>
                <a:lnTo>
                  <a:pt x="958140" y="74736"/>
                </a:lnTo>
                <a:lnTo>
                  <a:pt x="975404" y="88456"/>
                </a:lnTo>
                <a:lnTo>
                  <a:pt x="978857" y="91618"/>
                </a:lnTo>
                <a:lnTo>
                  <a:pt x="988268" y="105170"/>
                </a:lnTo>
                <a:lnTo>
                  <a:pt x="991639" y="115761"/>
                </a:lnTo>
                <a:lnTo>
                  <a:pt x="998354" y="156284"/>
                </a:lnTo>
                <a:lnTo>
                  <a:pt x="999873" y="169222"/>
                </a:lnTo>
                <a:lnTo>
                  <a:pt x="1000885" y="181658"/>
                </a:lnTo>
                <a:lnTo>
                  <a:pt x="1001560" y="193758"/>
                </a:lnTo>
                <a:lnTo>
                  <a:pt x="1002309" y="217363"/>
                </a:lnTo>
                <a:lnTo>
                  <a:pt x="1002790" y="263561"/>
                </a:lnTo>
                <a:lnTo>
                  <a:pt x="1003782" y="275030"/>
                </a:lnTo>
                <a:lnTo>
                  <a:pt x="1005396" y="286486"/>
                </a:lnTo>
                <a:lnTo>
                  <a:pt x="1007425" y="297934"/>
                </a:lnTo>
                <a:lnTo>
                  <a:pt x="1008777" y="308422"/>
                </a:lnTo>
                <a:lnTo>
                  <a:pt x="1009678" y="318273"/>
                </a:lnTo>
                <a:lnTo>
                  <a:pt x="1010280" y="327697"/>
                </a:lnTo>
                <a:lnTo>
                  <a:pt x="1011633" y="336838"/>
                </a:lnTo>
                <a:lnTo>
                  <a:pt x="1013487" y="345788"/>
                </a:lnTo>
                <a:lnTo>
                  <a:pt x="1015676" y="354613"/>
                </a:lnTo>
                <a:lnTo>
                  <a:pt x="1017135" y="364307"/>
                </a:lnTo>
                <a:lnTo>
                  <a:pt x="1018108" y="374579"/>
                </a:lnTo>
                <a:lnTo>
                  <a:pt x="1019189" y="394247"/>
                </a:lnTo>
                <a:lnTo>
                  <a:pt x="1019670" y="409339"/>
                </a:lnTo>
                <a:lnTo>
                  <a:pt x="1019940" y="442198"/>
                </a:lnTo>
                <a:lnTo>
                  <a:pt x="1022543" y="458273"/>
                </a:lnTo>
                <a:lnTo>
                  <a:pt x="1026824" y="472677"/>
                </a:lnTo>
                <a:lnTo>
                  <a:pt x="1027825" y="477852"/>
                </a:lnTo>
                <a:lnTo>
                  <a:pt x="1028092" y="477898"/>
                </a:lnTo>
                <a:lnTo>
                  <a:pt x="1028270" y="476976"/>
                </a:lnTo>
                <a:lnTo>
                  <a:pt x="1029342" y="476362"/>
                </a:lnTo>
                <a:lnTo>
                  <a:pt x="1033072" y="475679"/>
                </a:lnTo>
                <a:lnTo>
                  <a:pt x="1040445" y="460136"/>
                </a:lnTo>
                <a:lnTo>
                  <a:pt x="1045078" y="447990"/>
                </a:lnTo>
                <a:lnTo>
                  <a:pt x="1050071" y="433225"/>
                </a:lnTo>
                <a:lnTo>
                  <a:pt x="1060700" y="399040"/>
                </a:lnTo>
                <a:lnTo>
                  <a:pt x="1064296" y="383447"/>
                </a:lnTo>
                <a:lnTo>
                  <a:pt x="1066694" y="369242"/>
                </a:lnTo>
                <a:lnTo>
                  <a:pt x="1068292" y="355961"/>
                </a:lnTo>
                <a:lnTo>
                  <a:pt x="1070310" y="343297"/>
                </a:lnTo>
                <a:lnTo>
                  <a:pt x="1072608" y="331045"/>
                </a:lnTo>
                <a:lnTo>
                  <a:pt x="1075093" y="319067"/>
                </a:lnTo>
                <a:lnTo>
                  <a:pt x="1077701" y="303462"/>
                </a:lnTo>
                <a:lnTo>
                  <a:pt x="1091557" y="206311"/>
                </a:lnTo>
                <a:lnTo>
                  <a:pt x="1093440" y="190190"/>
                </a:lnTo>
                <a:lnTo>
                  <a:pt x="1094696" y="176587"/>
                </a:lnTo>
                <a:lnTo>
                  <a:pt x="1095533" y="164660"/>
                </a:lnTo>
                <a:lnTo>
                  <a:pt x="1097043" y="153850"/>
                </a:lnTo>
                <a:lnTo>
                  <a:pt x="1099003" y="143787"/>
                </a:lnTo>
                <a:lnTo>
                  <a:pt x="1101261" y="134221"/>
                </a:lnTo>
                <a:lnTo>
                  <a:pt x="1106311" y="118512"/>
                </a:lnTo>
                <a:lnTo>
                  <a:pt x="1111731" y="105180"/>
                </a:lnTo>
                <a:lnTo>
                  <a:pt x="1117314" y="92905"/>
                </a:lnTo>
                <a:lnTo>
                  <a:pt x="1121089" y="89822"/>
                </a:lnTo>
                <a:lnTo>
                  <a:pt x="1125511" y="88719"/>
                </a:lnTo>
                <a:lnTo>
                  <a:pt x="1130363" y="88936"/>
                </a:lnTo>
                <a:lnTo>
                  <a:pt x="1134551" y="90033"/>
                </a:lnTo>
                <a:lnTo>
                  <a:pt x="1141744" y="93793"/>
                </a:lnTo>
                <a:lnTo>
                  <a:pt x="1155700" y="110366"/>
                </a:lnTo>
                <a:lnTo>
                  <a:pt x="1160014" y="119560"/>
                </a:lnTo>
                <a:lnTo>
                  <a:pt x="1163843" y="130452"/>
                </a:lnTo>
                <a:lnTo>
                  <a:pt x="1167348" y="142476"/>
                </a:lnTo>
                <a:lnTo>
                  <a:pt x="1169685" y="157159"/>
                </a:lnTo>
                <a:lnTo>
                  <a:pt x="1171243" y="173616"/>
                </a:lnTo>
                <a:lnTo>
                  <a:pt x="1172974" y="205870"/>
                </a:lnTo>
                <a:lnTo>
                  <a:pt x="1173743" y="229731"/>
                </a:lnTo>
                <a:lnTo>
                  <a:pt x="1174901" y="241046"/>
                </a:lnTo>
                <a:lnTo>
                  <a:pt x="1176626" y="252400"/>
                </a:lnTo>
                <a:lnTo>
                  <a:pt x="1178727" y="263780"/>
                </a:lnTo>
                <a:lnTo>
                  <a:pt x="1180129" y="280891"/>
                </a:lnTo>
                <a:lnTo>
                  <a:pt x="1181063" y="301824"/>
                </a:lnTo>
                <a:lnTo>
                  <a:pt x="1181686" y="325303"/>
                </a:lnTo>
                <a:lnTo>
                  <a:pt x="1183054" y="343814"/>
                </a:lnTo>
                <a:lnTo>
                  <a:pt x="1184918" y="359012"/>
                </a:lnTo>
                <a:lnTo>
                  <a:pt x="1187113" y="372002"/>
                </a:lnTo>
                <a:lnTo>
                  <a:pt x="1188577" y="383519"/>
                </a:lnTo>
                <a:lnTo>
                  <a:pt x="1189552" y="394054"/>
                </a:lnTo>
                <a:lnTo>
                  <a:pt x="1190203" y="403936"/>
                </a:lnTo>
                <a:lnTo>
                  <a:pt x="1191589" y="414333"/>
                </a:lnTo>
                <a:lnTo>
                  <a:pt x="1193466" y="425075"/>
                </a:lnTo>
                <a:lnTo>
                  <a:pt x="1195669" y="436046"/>
                </a:lnTo>
                <a:lnTo>
                  <a:pt x="1200658" y="450776"/>
                </a:lnTo>
                <a:lnTo>
                  <a:pt x="1211621" y="472545"/>
                </a:lnTo>
                <a:lnTo>
                  <a:pt x="1214441" y="476265"/>
                </a:lnTo>
                <a:lnTo>
                  <a:pt x="1217273" y="478745"/>
                </a:lnTo>
                <a:lnTo>
                  <a:pt x="1220113" y="480398"/>
                </a:lnTo>
                <a:lnTo>
                  <a:pt x="1222007" y="480548"/>
                </a:lnTo>
                <a:lnTo>
                  <a:pt x="1223269" y="479696"/>
                </a:lnTo>
                <a:lnTo>
                  <a:pt x="1224111" y="478174"/>
                </a:lnTo>
                <a:lnTo>
                  <a:pt x="1234397" y="466932"/>
                </a:lnTo>
                <a:lnTo>
                  <a:pt x="1238197" y="459189"/>
                </a:lnTo>
                <a:lnTo>
                  <a:pt x="1241683" y="449263"/>
                </a:lnTo>
                <a:lnTo>
                  <a:pt x="1248096" y="426488"/>
                </a:lnTo>
                <a:lnTo>
                  <a:pt x="1257061" y="393198"/>
                </a:lnTo>
                <a:lnTo>
                  <a:pt x="1265750" y="363861"/>
                </a:lnTo>
                <a:lnTo>
                  <a:pt x="1274357" y="332414"/>
                </a:lnTo>
                <a:lnTo>
                  <a:pt x="1280080" y="313595"/>
                </a:lnTo>
                <a:lnTo>
                  <a:pt x="1281987" y="302671"/>
                </a:lnTo>
                <a:lnTo>
                  <a:pt x="1283259" y="290626"/>
                </a:lnTo>
                <a:lnTo>
                  <a:pt x="1284106" y="277833"/>
                </a:lnTo>
                <a:lnTo>
                  <a:pt x="1285624" y="265495"/>
                </a:lnTo>
                <a:lnTo>
                  <a:pt x="1287588" y="253459"/>
                </a:lnTo>
                <a:lnTo>
                  <a:pt x="1302135" y="179462"/>
                </a:lnTo>
                <a:lnTo>
                  <a:pt x="1307168" y="158957"/>
                </a:lnTo>
                <a:lnTo>
                  <a:pt x="1312428" y="140524"/>
                </a:lnTo>
                <a:lnTo>
                  <a:pt x="1317840" y="123473"/>
                </a:lnTo>
                <a:lnTo>
                  <a:pt x="1322401" y="111153"/>
                </a:lnTo>
                <a:lnTo>
                  <a:pt x="1332417" y="89263"/>
                </a:lnTo>
                <a:lnTo>
                  <a:pt x="1335095" y="80433"/>
                </a:lnTo>
                <a:lnTo>
                  <a:pt x="1336761" y="78650"/>
                </a:lnTo>
                <a:lnTo>
                  <a:pt x="1338824" y="78413"/>
                </a:lnTo>
                <a:lnTo>
                  <a:pt x="1343657" y="79738"/>
                </a:lnTo>
                <a:lnTo>
                  <a:pt x="1348980" y="80327"/>
                </a:lnTo>
                <a:lnTo>
                  <a:pt x="1350781" y="81436"/>
                </a:lnTo>
                <a:lnTo>
                  <a:pt x="1351981" y="83129"/>
                </a:lnTo>
                <a:lnTo>
                  <a:pt x="1352781" y="85209"/>
                </a:lnTo>
                <a:lnTo>
                  <a:pt x="1358458" y="92688"/>
                </a:lnTo>
                <a:lnTo>
                  <a:pt x="1359957" y="96345"/>
                </a:lnTo>
                <a:lnTo>
                  <a:pt x="1363018" y="111545"/>
                </a:lnTo>
                <a:lnTo>
                  <a:pt x="1367110" y="125896"/>
                </a:lnTo>
                <a:lnTo>
                  <a:pt x="1369564" y="141799"/>
                </a:lnTo>
                <a:lnTo>
                  <a:pt x="1370654" y="158392"/>
                </a:lnTo>
                <a:lnTo>
                  <a:pt x="1371139" y="175292"/>
                </a:lnTo>
                <a:lnTo>
                  <a:pt x="1373894" y="192328"/>
                </a:lnTo>
                <a:lnTo>
                  <a:pt x="1375963" y="200871"/>
                </a:lnTo>
                <a:lnTo>
                  <a:pt x="1376389" y="210377"/>
                </a:lnTo>
                <a:lnTo>
                  <a:pt x="1375721" y="220524"/>
                </a:lnTo>
                <a:lnTo>
                  <a:pt x="1374323" y="231099"/>
                </a:lnTo>
                <a:lnTo>
                  <a:pt x="1373390" y="241006"/>
                </a:lnTo>
                <a:lnTo>
                  <a:pt x="1372769" y="250469"/>
                </a:lnTo>
                <a:lnTo>
                  <a:pt x="1372355" y="259634"/>
                </a:lnTo>
                <a:lnTo>
                  <a:pt x="1373031" y="275269"/>
                </a:lnTo>
                <a:lnTo>
                  <a:pt x="1378421" y="348483"/>
                </a:lnTo>
                <a:lnTo>
                  <a:pt x="1379353" y="368361"/>
                </a:lnTo>
                <a:lnTo>
                  <a:pt x="1379767" y="383547"/>
                </a:lnTo>
                <a:lnTo>
                  <a:pt x="1380001" y="411907"/>
                </a:lnTo>
                <a:lnTo>
                  <a:pt x="1380986" y="418695"/>
                </a:lnTo>
                <a:lnTo>
                  <a:pt x="1382595" y="423220"/>
                </a:lnTo>
                <a:lnTo>
                  <a:pt x="1384621" y="426237"/>
                </a:lnTo>
                <a:lnTo>
                  <a:pt x="1385971" y="426343"/>
                </a:lnTo>
                <a:lnTo>
                  <a:pt x="1386871" y="424509"/>
                </a:lnTo>
                <a:lnTo>
                  <a:pt x="1388824" y="417391"/>
                </a:lnTo>
                <a:lnTo>
                  <a:pt x="1395278" y="402674"/>
                </a:lnTo>
                <a:lnTo>
                  <a:pt x="1402271" y="386248"/>
                </a:lnTo>
                <a:lnTo>
                  <a:pt x="1404241" y="374986"/>
                </a:lnTo>
                <a:lnTo>
                  <a:pt x="1410196" y="361091"/>
                </a:lnTo>
                <a:lnTo>
                  <a:pt x="1414451" y="353385"/>
                </a:lnTo>
                <a:lnTo>
                  <a:pt x="1417288" y="344438"/>
                </a:lnTo>
                <a:lnTo>
                  <a:pt x="1419179" y="334663"/>
                </a:lnTo>
                <a:lnTo>
                  <a:pt x="1420440" y="324336"/>
                </a:lnTo>
                <a:lnTo>
                  <a:pt x="1423185" y="310784"/>
                </a:lnTo>
                <a:lnTo>
                  <a:pt x="1426921" y="295083"/>
                </a:lnTo>
                <a:lnTo>
                  <a:pt x="1431316" y="277947"/>
                </a:lnTo>
                <a:lnTo>
                  <a:pt x="1434246" y="262713"/>
                </a:lnTo>
                <a:lnTo>
                  <a:pt x="1436199" y="248747"/>
                </a:lnTo>
                <a:lnTo>
                  <a:pt x="1437502" y="235627"/>
                </a:lnTo>
                <a:lnTo>
                  <a:pt x="1441228" y="212593"/>
                </a:lnTo>
                <a:lnTo>
                  <a:pt x="1457266" y="123341"/>
                </a:lnTo>
                <a:lnTo>
                  <a:pt x="1460119" y="103445"/>
                </a:lnTo>
                <a:lnTo>
                  <a:pt x="1462020" y="87324"/>
                </a:lnTo>
                <a:lnTo>
                  <a:pt x="1463288" y="72766"/>
                </a:lnTo>
                <a:lnTo>
                  <a:pt x="1464134" y="59251"/>
                </a:lnTo>
                <a:lnTo>
                  <a:pt x="1464697" y="46431"/>
                </a:lnTo>
                <a:lnTo>
                  <a:pt x="1467863" y="29646"/>
                </a:lnTo>
                <a:lnTo>
                  <a:pt x="1470041" y="23837"/>
                </a:lnTo>
                <a:lnTo>
                  <a:pt x="1472445" y="20917"/>
                </a:lnTo>
                <a:lnTo>
                  <a:pt x="1475001" y="19922"/>
                </a:lnTo>
                <a:lnTo>
                  <a:pt x="1477657" y="20212"/>
                </a:lnTo>
                <a:lnTo>
                  <a:pt x="1480380" y="22310"/>
                </a:lnTo>
                <a:lnTo>
                  <a:pt x="1485946" y="29721"/>
                </a:lnTo>
                <a:lnTo>
                  <a:pt x="1494434" y="44604"/>
                </a:lnTo>
                <a:lnTo>
                  <a:pt x="1497590" y="58044"/>
                </a:lnTo>
                <a:lnTo>
                  <a:pt x="1499945" y="73543"/>
                </a:lnTo>
                <a:lnTo>
                  <a:pt x="1504166" y="89956"/>
                </a:lnTo>
                <a:lnTo>
                  <a:pt x="1505673" y="99286"/>
                </a:lnTo>
                <a:lnTo>
                  <a:pt x="1506678" y="109316"/>
                </a:lnTo>
                <a:lnTo>
                  <a:pt x="1507347" y="119812"/>
                </a:lnTo>
                <a:lnTo>
                  <a:pt x="1507794" y="130620"/>
                </a:lnTo>
                <a:lnTo>
                  <a:pt x="1508290" y="152789"/>
                </a:lnTo>
                <a:lnTo>
                  <a:pt x="1508687" y="471758"/>
                </a:lnTo>
                <a:lnTo>
                  <a:pt x="1509639" y="476694"/>
                </a:lnTo>
                <a:lnTo>
                  <a:pt x="1513237" y="484716"/>
                </a:lnTo>
                <a:lnTo>
                  <a:pt x="1520618" y="494588"/>
                </a:lnTo>
                <a:lnTo>
                  <a:pt x="1522356" y="495723"/>
                </a:lnTo>
                <a:lnTo>
                  <a:pt x="1523515" y="495527"/>
                </a:lnTo>
                <a:lnTo>
                  <a:pt x="1524287" y="494444"/>
                </a:lnTo>
                <a:lnTo>
                  <a:pt x="1525145" y="490701"/>
                </a:lnTo>
                <a:lnTo>
                  <a:pt x="1525374" y="488369"/>
                </a:lnTo>
                <a:lnTo>
                  <a:pt x="1530247" y="471435"/>
                </a:lnTo>
                <a:lnTo>
                  <a:pt x="1532556" y="456345"/>
                </a:lnTo>
                <a:lnTo>
                  <a:pt x="1534535" y="440113"/>
                </a:lnTo>
                <a:lnTo>
                  <a:pt x="1538590" y="423374"/>
                </a:lnTo>
                <a:lnTo>
                  <a:pt x="1546227" y="393334"/>
                </a:lnTo>
                <a:lnTo>
                  <a:pt x="1548002" y="383453"/>
                </a:lnTo>
                <a:lnTo>
                  <a:pt x="1549184" y="374008"/>
                </a:lnTo>
                <a:lnTo>
                  <a:pt x="1549972" y="364854"/>
                </a:lnTo>
                <a:lnTo>
                  <a:pt x="1552403" y="350179"/>
                </a:lnTo>
                <a:lnTo>
                  <a:pt x="1560183" y="311013"/>
                </a:lnTo>
                <a:lnTo>
                  <a:pt x="1563020" y="292377"/>
                </a:lnTo>
                <a:lnTo>
                  <a:pt x="1564912" y="275191"/>
                </a:lnTo>
                <a:lnTo>
                  <a:pt x="1566173" y="258971"/>
                </a:lnTo>
                <a:lnTo>
                  <a:pt x="1577048" y="163329"/>
                </a:lnTo>
                <a:lnTo>
                  <a:pt x="1580931" y="134866"/>
                </a:lnTo>
                <a:lnTo>
                  <a:pt x="1584472" y="112081"/>
                </a:lnTo>
                <a:lnTo>
                  <a:pt x="1589994" y="79462"/>
                </a:lnTo>
                <a:lnTo>
                  <a:pt x="1591467" y="69430"/>
                </a:lnTo>
                <a:lnTo>
                  <a:pt x="1592448" y="61789"/>
                </a:lnTo>
                <a:lnTo>
                  <a:pt x="1594055" y="56696"/>
                </a:lnTo>
                <a:lnTo>
                  <a:pt x="1596079" y="53300"/>
                </a:lnTo>
                <a:lnTo>
                  <a:pt x="1598381" y="51036"/>
                </a:lnTo>
                <a:lnTo>
                  <a:pt x="1598962" y="49527"/>
                </a:lnTo>
                <a:lnTo>
                  <a:pt x="1598398" y="48520"/>
                </a:lnTo>
                <a:lnTo>
                  <a:pt x="1597069" y="47850"/>
                </a:lnTo>
                <a:lnTo>
                  <a:pt x="1597136" y="48355"/>
                </a:lnTo>
                <a:lnTo>
                  <a:pt x="1608237" y="61208"/>
                </a:lnTo>
                <a:lnTo>
                  <a:pt x="1613441" y="77387"/>
                </a:lnTo>
                <a:lnTo>
                  <a:pt x="1617156" y="90712"/>
                </a:lnTo>
                <a:lnTo>
                  <a:pt x="1618808" y="102985"/>
                </a:lnTo>
                <a:lnTo>
                  <a:pt x="1624288" y="143358"/>
                </a:lnTo>
                <a:lnTo>
                  <a:pt x="1625759" y="162510"/>
                </a:lnTo>
                <a:lnTo>
                  <a:pt x="1626740" y="183850"/>
                </a:lnTo>
                <a:lnTo>
                  <a:pt x="1628120" y="244682"/>
                </a:lnTo>
                <a:lnTo>
                  <a:pt x="1628667" y="362640"/>
                </a:lnTo>
                <a:lnTo>
                  <a:pt x="1629631" y="380135"/>
                </a:lnTo>
                <a:lnTo>
                  <a:pt x="1631227" y="394657"/>
                </a:lnTo>
                <a:lnTo>
                  <a:pt x="1633242" y="407195"/>
                </a:lnTo>
                <a:lnTo>
                  <a:pt x="1636491" y="421268"/>
                </a:lnTo>
                <a:lnTo>
                  <a:pt x="1640562" y="436366"/>
                </a:lnTo>
                <a:lnTo>
                  <a:pt x="1649213" y="466476"/>
                </a:lnTo>
                <a:lnTo>
                  <a:pt x="1660989" y="510459"/>
                </a:lnTo>
                <a:lnTo>
                  <a:pt x="1664642" y="517186"/>
                </a:lnTo>
                <a:lnTo>
                  <a:pt x="1666949" y="520313"/>
                </a:lnTo>
                <a:lnTo>
                  <a:pt x="1669440" y="521446"/>
                </a:lnTo>
                <a:lnTo>
                  <a:pt x="1672053" y="521249"/>
                </a:lnTo>
                <a:lnTo>
                  <a:pt x="1674747" y="520165"/>
                </a:lnTo>
                <a:lnTo>
                  <a:pt x="1676544" y="518489"/>
                </a:lnTo>
                <a:lnTo>
                  <a:pt x="1677741" y="516420"/>
                </a:lnTo>
                <a:lnTo>
                  <a:pt x="1684214" y="501704"/>
                </a:lnTo>
                <a:lnTo>
                  <a:pt x="1686711" y="488847"/>
                </a:lnTo>
                <a:lnTo>
                  <a:pt x="1687377" y="481418"/>
                </a:lnTo>
                <a:lnTo>
                  <a:pt x="1695290" y="409982"/>
                </a:lnTo>
                <a:lnTo>
                  <a:pt x="1706025" y="279031"/>
                </a:lnTo>
                <a:lnTo>
                  <a:pt x="1710692" y="213669"/>
                </a:lnTo>
                <a:lnTo>
                  <a:pt x="1712767" y="175094"/>
                </a:lnTo>
                <a:lnTo>
                  <a:pt x="1713689" y="145885"/>
                </a:lnTo>
                <a:lnTo>
                  <a:pt x="1713935" y="132762"/>
                </a:lnTo>
                <a:lnTo>
                  <a:pt x="1715051" y="121156"/>
                </a:lnTo>
                <a:lnTo>
                  <a:pt x="1716748" y="110561"/>
                </a:lnTo>
                <a:lnTo>
                  <a:pt x="1718832" y="100640"/>
                </a:lnTo>
                <a:lnTo>
                  <a:pt x="1723687" y="87077"/>
                </a:lnTo>
                <a:lnTo>
                  <a:pt x="1726315" y="82127"/>
                </a:lnTo>
                <a:lnTo>
                  <a:pt x="1728067" y="79779"/>
                </a:lnTo>
                <a:lnTo>
                  <a:pt x="1729235" y="79166"/>
                </a:lnTo>
                <a:lnTo>
                  <a:pt x="1730014" y="79710"/>
                </a:lnTo>
                <a:lnTo>
                  <a:pt x="1744763" y="94128"/>
                </a:lnTo>
                <a:lnTo>
                  <a:pt x="1754262" y="108630"/>
                </a:lnTo>
                <a:lnTo>
                  <a:pt x="1758128" y="116498"/>
                </a:lnTo>
                <a:lnTo>
                  <a:pt x="1761659" y="129363"/>
                </a:lnTo>
                <a:lnTo>
                  <a:pt x="1764965" y="145559"/>
                </a:lnTo>
                <a:lnTo>
                  <a:pt x="1768121" y="163978"/>
                </a:lnTo>
                <a:lnTo>
                  <a:pt x="1771178" y="180066"/>
                </a:lnTo>
                <a:lnTo>
                  <a:pt x="1777114" y="208102"/>
                </a:lnTo>
                <a:lnTo>
                  <a:pt x="1779078" y="221865"/>
                </a:lnTo>
                <a:lnTo>
                  <a:pt x="1780388" y="235803"/>
                </a:lnTo>
                <a:lnTo>
                  <a:pt x="1781261" y="249857"/>
                </a:lnTo>
                <a:lnTo>
                  <a:pt x="1782230" y="275633"/>
                </a:lnTo>
                <a:lnTo>
                  <a:pt x="1782662" y="305504"/>
                </a:lnTo>
                <a:lnTo>
                  <a:pt x="1783006" y="45798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48"/>
          <p:cNvSpPr/>
          <p:nvPr/>
        </p:nvSpPr>
        <p:spPr>
          <a:xfrm>
            <a:off x="2566034" y="635222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152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49"/>
          <p:cNvSpPr/>
          <p:nvPr/>
        </p:nvSpPr>
        <p:spPr>
          <a:xfrm>
            <a:off x="2557462" y="5882489"/>
            <a:ext cx="128589" cy="435444"/>
          </a:xfrm>
          <a:custGeom>
            <a:avLst/>
            <a:gdLst/>
            <a:ahLst/>
            <a:cxnLst/>
            <a:rect l="0" t="0" r="0" b="0"/>
            <a:pathLst>
              <a:path w="128589" h="435444">
                <a:moveTo>
                  <a:pt x="0" y="426871"/>
                </a:moveTo>
                <a:lnTo>
                  <a:pt x="4551" y="408668"/>
                </a:lnTo>
                <a:lnTo>
                  <a:pt x="6785" y="397190"/>
                </a:lnTo>
                <a:lnTo>
                  <a:pt x="8731" y="386057"/>
                </a:lnTo>
                <a:lnTo>
                  <a:pt x="12770" y="368409"/>
                </a:lnTo>
                <a:lnTo>
                  <a:pt x="14228" y="358369"/>
                </a:lnTo>
                <a:lnTo>
                  <a:pt x="15201" y="347865"/>
                </a:lnTo>
                <a:lnTo>
                  <a:pt x="15849" y="337053"/>
                </a:lnTo>
                <a:lnTo>
                  <a:pt x="16569" y="292019"/>
                </a:lnTo>
                <a:lnTo>
                  <a:pt x="17031" y="198621"/>
                </a:lnTo>
                <a:lnTo>
                  <a:pt x="18022" y="182312"/>
                </a:lnTo>
                <a:lnTo>
                  <a:pt x="19634" y="167629"/>
                </a:lnTo>
                <a:lnTo>
                  <a:pt x="21662" y="154030"/>
                </a:lnTo>
                <a:lnTo>
                  <a:pt x="23967" y="142107"/>
                </a:lnTo>
                <a:lnTo>
                  <a:pt x="26455" y="131301"/>
                </a:lnTo>
                <a:lnTo>
                  <a:pt x="29067" y="121239"/>
                </a:lnTo>
                <a:lnTo>
                  <a:pt x="30808" y="110721"/>
                </a:lnTo>
                <a:lnTo>
                  <a:pt x="31969" y="99900"/>
                </a:lnTo>
                <a:lnTo>
                  <a:pt x="32742" y="88875"/>
                </a:lnTo>
                <a:lnTo>
                  <a:pt x="34211" y="78668"/>
                </a:lnTo>
                <a:lnTo>
                  <a:pt x="36142" y="69005"/>
                </a:lnTo>
                <a:lnTo>
                  <a:pt x="38382" y="59707"/>
                </a:lnTo>
                <a:lnTo>
                  <a:pt x="39876" y="51602"/>
                </a:lnTo>
                <a:lnTo>
                  <a:pt x="40871" y="44294"/>
                </a:lnTo>
                <a:lnTo>
                  <a:pt x="41977" y="32046"/>
                </a:lnTo>
                <a:lnTo>
                  <a:pt x="42469" y="23428"/>
                </a:lnTo>
                <a:lnTo>
                  <a:pt x="43553" y="19797"/>
                </a:lnTo>
                <a:lnTo>
                  <a:pt x="47297" y="13221"/>
                </a:lnTo>
                <a:lnTo>
                  <a:pt x="49596" y="7124"/>
                </a:lnTo>
                <a:lnTo>
                  <a:pt x="50209" y="4165"/>
                </a:lnTo>
                <a:lnTo>
                  <a:pt x="51570" y="2192"/>
                </a:lnTo>
                <a:lnTo>
                  <a:pt x="53430" y="876"/>
                </a:lnTo>
                <a:lnTo>
                  <a:pt x="55623" y="0"/>
                </a:lnTo>
                <a:lnTo>
                  <a:pt x="58989" y="367"/>
                </a:lnTo>
                <a:lnTo>
                  <a:pt x="63139" y="1565"/>
                </a:lnTo>
                <a:lnTo>
                  <a:pt x="67810" y="3316"/>
                </a:lnTo>
                <a:lnTo>
                  <a:pt x="70924" y="5436"/>
                </a:lnTo>
                <a:lnTo>
                  <a:pt x="73000" y="7802"/>
                </a:lnTo>
                <a:lnTo>
                  <a:pt x="76259" y="13923"/>
                </a:lnTo>
                <a:lnTo>
                  <a:pt x="80883" y="22993"/>
                </a:lnTo>
                <a:lnTo>
                  <a:pt x="83449" y="27127"/>
                </a:lnTo>
                <a:lnTo>
                  <a:pt x="86113" y="30834"/>
                </a:lnTo>
                <a:lnTo>
                  <a:pt x="88841" y="34259"/>
                </a:lnTo>
                <a:lnTo>
                  <a:pt x="91612" y="42257"/>
                </a:lnTo>
                <a:lnTo>
                  <a:pt x="94412" y="53304"/>
                </a:lnTo>
                <a:lnTo>
                  <a:pt x="97232" y="66384"/>
                </a:lnTo>
                <a:lnTo>
                  <a:pt x="100064" y="85581"/>
                </a:lnTo>
                <a:lnTo>
                  <a:pt x="105750" y="134851"/>
                </a:lnTo>
                <a:lnTo>
                  <a:pt x="114307" y="230597"/>
                </a:lnTo>
                <a:lnTo>
                  <a:pt x="116210" y="258874"/>
                </a:lnTo>
                <a:lnTo>
                  <a:pt x="118324" y="305534"/>
                </a:lnTo>
                <a:lnTo>
                  <a:pt x="119840" y="326929"/>
                </a:lnTo>
                <a:lnTo>
                  <a:pt x="121803" y="347861"/>
                </a:lnTo>
                <a:lnTo>
                  <a:pt x="128588" y="435443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0"/>
          <p:cNvSpPr/>
          <p:nvPr/>
        </p:nvSpPr>
        <p:spPr>
          <a:xfrm>
            <a:off x="2711767" y="5854592"/>
            <a:ext cx="393971" cy="472536"/>
          </a:xfrm>
          <a:custGeom>
            <a:avLst/>
            <a:gdLst/>
            <a:ahLst/>
            <a:cxnLst/>
            <a:rect l="0" t="0" r="0" b="0"/>
            <a:pathLst>
              <a:path w="393971" h="472536">
                <a:moveTo>
                  <a:pt x="0" y="429050"/>
                </a:moveTo>
                <a:lnTo>
                  <a:pt x="4551" y="415398"/>
                </a:lnTo>
                <a:lnTo>
                  <a:pt x="11865" y="388374"/>
                </a:lnTo>
                <a:lnTo>
                  <a:pt x="16482" y="370501"/>
                </a:lnTo>
                <a:lnTo>
                  <a:pt x="19561" y="353823"/>
                </a:lnTo>
                <a:lnTo>
                  <a:pt x="21613" y="337941"/>
                </a:lnTo>
                <a:lnTo>
                  <a:pt x="22981" y="322591"/>
                </a:lnTo>
                <a:lnTo>
                  <a:pt x="42851" y="161676"/>
                </a:lnTo>
                <a:lnTo>
                  <a:pt x="45712" y="128881"/>
                </a:lnTo>
                <a:lnTo>
                  <a:pt x="49740" y="63569"/>
                </a:lnTo>
                <a:lnTo>
                  <a:pt x="50305" y="51094"/>
                </a:lnTo>
                <a:lnTo>
                  <a:pt x="51634" y="40871"/>
                </a:lnTo>
                <a:lnTo>
                  <a:pt x="53473" y="32152"/>
                </a:lnTo>
                <a:lnTo>
                  <a:pt x="55651" y="24434"/>
                </a:lnTo>
                <a:lnTo>
                  <a:pt x="60611" y="10778"/>
                </a:lnTo>
                <a:lnTo>
                  <a:pt x="63267" y="4470"/>
                </a:lnTo>
                <a:lnTo>
                  <a:pt x="65991" y="1217"/>
                </a:lnTo>
                <a:lnTo>
                  <a:pt x="68759" y="0"/>
                </a:lnTo>
                <a:lnTo>
                  <a:pt x="80045" y="341"/>
                </a:lnTo>
                <a:lnTo>
                  <a:pt x="82891" y="2274"/>
                </a:lnTo>
                <a:lnTo>
                  <a:pt x="97158" y="19730"/>
                </a:lnTo>
                <a:lnTo>
                  <a:pt x="105728" y="33344"/>
                </a:lnTo>
                <a:lnTo>
                  <a:pt x="111443" y="46489"/>
                </a:lnTo>
                <a:lnTo>
                  <a:pt x="114300" y="53994"/>
                </a:lnTo>
                <a:lnTo>
                  <a:pt x="116205" y="61855"/>
                </a:lnTo>
                <a:lnTo>
                  <a:pt x="117475" y="69954"/>
                </a:lnTo>
                <a:lnTo>
                  <a:pt x="118322" y="78210"/>
                </a:lnTo>
                <a:lnTo>
                  <a:pt x="119839" y="87524"/>
                </a:lnTo>
                <a:lnTo>
                  <a:pt x="121803" y="97544"/>
                </a:lnTo>
                <a:lnTo>
                  <a:pt x="124064" y="108033"/>
                </a:lnTo>
                <a:lnTo>
                  <a:pt x="125572" y="117884"/>
                </a:lnTo>
                <a:lnTo>
                  <a:pt x="126577" y="127309"/>
                </a:lnTo>
                <a:lnTo>
                  <a:pt x="127247" y="136449"/>
                </a:lnTo>
                <a:lnTo>
                  <a:pt x="127694" y="146353"/>
                </a:lnTo>
                <a:lnTo>
                  <a:pt x="128190" y="167517"/>
                </a:lnTo>
                <a:lnTo>
                  <a:pt x="128470" y="219056"/>
                </a:lnTo>
                <a:lnTo>
                  <a:pt x="129461" y="235714"/>
                </a:lnTo>
                <a:lnTo>
                  <a:pt x="131075" y="250629"/>
                </a:lnTo>
                <a:lnTo>
                  <a:pt x="133103" y="264383"/>
                </a:lnTo>
                <a:lnTo>
                  <a:pt x="137897" y="305065"/>
                </a:lnTo>
                <a:lnTo>
                  <a:pt x="140509" y="329248"/>
                </a:lnTo>
                <a:lnTo>
                  <a:pt x="143203" y="349180"/>
                </a:lnTo>
                <a:lnTo>
                  <a:pt x="145951" y="366279"/>
                </a:lnTo>
                <a:lnTo>
                  <a:pt x="148735" y="381487"/>
                </a:lnTo>
                <a:lnTo>
                  <a:pt x="151544" y="393532"/>
                </a:lnTo>
                <a:lnTo>
                  <a:pt x="154370" y="403466"/>
                </a:lnTo>
                <a:lnTo>
                  <a:pt x="161197" y="423996"/>
                </a:lnTo>
                <a:lnTo>
                  <a:pt x="162710" y="425681"/>
                </a:lnTo>
                <a:lnTo>
                  <a:pt x="164670" y="426804"/>
                </a:lnTo>
                <a:lnTo>
                  <a:pt x="166930" y="427553"/>
                </a:lnTo>
                <a:lnTo>
                  <a:pt x="169390" y="427100"/>
                </a:lnTo>
                <a:lnTo>
                  <a:pt x="174662" y="424056"/>
                </a:lnTo>
                <a:lnTo>
                  <a:pt x="182985" y="416987"/>
                </a:lnTo>
                <a:lnTo>
                  <a:pt x="184855" y="413388"/>
                </a:lnTo>
                <a:lnTo>
                  <a:pt x="186933" y="404310"/>
                </a:lnTo>
                <a:lnTo>
                  <a:pt x="187856" y="391384"/>
                </a:lnTo>
                <a:lnTo>
                  <a:pt x="188102" y="383937"/>
                </a:lnTo>
                <a:lnTo>
                  <a:pt x="189219" y="376114"/>
                </a:lnTo>
                <a:lnTo>
                  <a:pt x="190916" y="368042"/>
                </a:lnTo>
                <a:lnTo>
                  <a:pt x="193000" y="359803"/>
                </a:lnTo>
                <a:lnTo>
                  <a:pt x="205034" y="316351"/>
                </a:lnTo>
                <a:lnTo>
                  <a:pt x="210032" y="293910"/>
                </a:lnTo>
                <a:lnTo>
                  <a:pt x="229201" y="196087"/>
                </a:lnTo>
                <a:lnTo>
                  <a:pt x="232811" y="179443"/>
                </a:lnTo>
                <a:lnTo>
                  <a:pt x="236170" y="165491"/>
                </a:lnTo>
                <a:lnTo>
                  <a:pt x="239361" y="153331"/>
                </a:lnTo>
                <a:lnTo>
                  <a:pt x="245448" y="131248"/>
                </a:lnTo>
                <a:lnTo>
                  <a:pt x="251328" y="108734"/>
                </a:lnTo>
                <a:lnTo>
                  <a:pt x="254229" y="99301"/>
                </a:lnTo>
                <a:lnTo>
                  <a:pt x="257116" y="91108"/>
                </a:lnTo>
                <a:lnTo>
                  <a:pt x="259993" y="83740"/>
                </a:lnTo>
                <a:lnTo>
                  <a:pt x="262864" y="74066"/>
                </a:lnTo>
                <a:lnTo>
                  <a:pt x="265730" y="62854"/>
                </a:lnTo>
                <a:lnTo>
                  <a:pt x="268593" y="50617"/>
                </a:lnTo>
                <a:lnTo>
                  <a:pt x="271455" y="41506"/>
                </a:lnTo>
                <a:lnTo>
                  <a:pt x="277174" y="28843"/>
                </a:lnTo>
                <a:lnTo>
                  <a:pt x="280033" y="25086"/>
                </a:lnTo>
                <a:lnTo>
                  <a:pt x="282891" y="22581"/>
                </a:lnTo>
                <a:lnTo>
                  <a:pt x="285749" y="20910"/>
                </a:lnTo>
                <a:lnTo>
                  <a:pt x="291465" y="19055"/>
                </a:lnTo>
                <a:lnTo>
                  <a:pt x="294322" y="18560"/>
                </a:lnTo>
                <a:lnTo>
                  <a:pt x="302577" y="20550"/>
                </a:lnTo>
                <a:lnTo>
                  <a:pt x="307446" y="22414"/>
                </a:lnTo>
                <a:lnTo>
                  <a:pt x="311644" y="25562"/>
                </a:lnTo>
                <a:lnTo>
                  <a:pt x="322103" y="38142"/>
                </a:lnTo>
                <a:lnTo>
                  <a:pt x="331234" y="49277"/>
                </a:lnTo>
                <a:lnTo>
                  <a:pt x="337080" y="58967"/>
                </a:lnTo>
                <a:lnTo>
                  <a:pt x="340314" y="69624"/>
                </a:lnTo>
                <a:lnTo>
                  <a:pt x="341176" y="75133"/>
                </a:lnTo>
                <a:lnTo>
                  <a:pt x="341750" y="84520"/>
                </a:lnTo>
                <a:lnTo>
                  <a:pt x="342389" y="110191"/>
                </a:lnTo>
                <a:lnTo>
                  <a:pt x="342855" y="361769"/>
                </a:lnTo>
                <a:lnTo>
                  <a:pt x="343822" y="385149"/>
                </a:lnTo>
                <a:lnTo>
                  <a:pt x="345420" y="404545"/>
                </a:lnTo>
                <a:lnTo>
                  <a:pt x="347437" y="421286"/>
                </a:lnTo>
                <a:lnTo>
                  <a:pt x="349735" y="433399"/>
                </a:lnTo>
                <a:lnTo>
                  <a:pt x="352219" y="442427"/>
                </a:lnTo>
                <a:lnTo>
                  <a:pt x="357519" y="455951"/>
                </a:lnTo>
                <a:lnTo>
                  <a:pt x="363050" y="468311"/>
                </a:lnTo>
                <a:lnTo>
                  <a:pt x="364906" y="471417"/>
                </a:lnTo>
                <a:lnTo>
                  <a:pt x="366143" y="472535"/>
                </a:lnTo>
                <a:lnTo>
                  <a:pt x="366968" y="472327"/>
                </a:lnTo>
                <a:lnTo>
                  <a:pt x="377726" y="462642"/>
                </a:lnTo>
                <a:lnTo>
                  <a:pt x="380404" y="460017"/>
                </a:lnTo>
                <a:lnTo>
                  <a:pt x="382190" y="456362"/>
                </a:lnTo>
                <a:lnTo>
                  <a:pt x="384175" y="447222"/>
                </a:lnTo>
                <a:lnTo>
                  <a:pt x="384704" y="437354"/>
                </a:lnTo>
                <a:lnTo>
                  <a:pt x="385292" y="408611"/>
                </a:lnTo>
                <a:lnTo>
                  <a:pt x="386401" y="395421"/>
                </a:lnTo>
                <a:lnTo>
                  <a:pt x="388093" y="383771"/>
                </a:lnTo>
                <a:lnTo>
                  <a:pt x="390174" y="373147"/>
                </a:lnTo>
                <a:lnTo>
                  <a:pt x="391561" y="362254"/>
                </a:lnTo>
                <a:lnTo>
                  <a:pt x="392486" y="351182"/>
                </a:lnTo>
                <a:lnTo>
                  <a:pt x="393102" y="339991"/>
                </a:lnTo>
                <a:lnTo>
                  <a:pt x="393787" y="314855"/>
                </a:lnTo>
                <a:lnTo>
                  <a:pt x="393970" y="301486"/>
                </a:lnTo>
                <a:lnTo>
                  <a:pt x="393139" y="284952"/>
                </a:lnTo>
                <a:lnTo>
                  <a:pt x="391633" y="266310"/>
                </a:lnTo>
                <a:lnTo>
                  <a:pt x="387419" y="225276"/>
                </a:lnTo>
                <a:lnTo>
                  <a:pt x="377190" y="12901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51"/>
          <p:cNvSpPr/>
          <p:nvPr/>
        </p:nvSpPr>
        <p:spPr>
          <a:xfrm>
            <a:off x="4548003" y="5221355"/>
            <a:ext cx="116989" cy="1113723"/>
          </a:xfrm>
          <a:custGeom>
            <a:avLst/>
            <a:gdLst/>
            <a:ahLst/>
            <a:cxnLst/>
            <a:rect l="0" t="0" r="0" b="0"/>
            <a:pathLst>
              <a:path w="116989" h="1113723">
                <a:moveTo>
                  <a:pt x="49714" y="693670"/>
                </a:moveTo>
                <a:lnTo>
                  <a:pt x="49714" y="617528"/>
                </a:lnTo>
                <a:lnTo>
                  <a:pt x="50667" y="596236"/>
                </a:lnTo>
                <a:lnTo>
                  <a:pt x="55605" y="525524"/>
                </a:lnTo>
                <a:lnTo>
                  <a:pt x="57095" y="488763"/>
                </a:lnTo>
                <a:lnTo>
                  <a:pt x="60297" y="454010"/>
                </a:lnTo>
                <a:lnTo>
                  <a:pt x="63943" y="420467"/>
                </a:lnTo>
                <a:lnTo>
                  <a:pt x="81507" y="156450"/>
                </a:lnTo>
                <a:lnTo>
                  <a:pt x="83292" y="137403"/>
                </a:lnTo>
                <a:lnTo>
                  <a:pt x="85435" y="120896"/>
                </a:lnTo>
                <a:lnTo>
                  <a:pt x="87815" y="106080"/>
                </a:lnTo>
                <a:lnTo>
                  <a:pt x="91166" y="76127"/>
                </a:lnTo>
                <a:lnTo>
                  <a:pt x="92298" y="43048"/>
                </a:lnTo>
                <a:lnTo>
                  <a:pt x="93447" y="22315"/>
                </a:lnTo>
                <a:lnTo>
                  <a:pt x="97091" y="6670"/>
                </a:lnTo>
                <a:lnTo>
                  <a:pt x="99345" y="351"/>
                </a:lnTo>
                <a:lnTo>
                  <a:pt x="99947" y="0"/>
                </a:lnTo>
                <a:lnTo>
                  <a:pt x="101300" y="718"/>
                </a:lnTo>
                <a:lnTo>
                  <a:pt x="103154" y="2150"/>
                </a:lnTo>
                <a:lnTo>
                  <a:pt x="105343" y="4056"/>
                </a:lnTo>
                <a:lnTo>
                  <a:pt x="106803" y="6280"/>
                </a:lnTo>
                <a:lnTo>
                  <a:pt x="109809" y="14913"/>
                </a:lnTo>
                <a:lnTo>
                  <a:pt x="111685" y="19232"/>
                </a:lnTo>
                <a:lnTo>
                  <a:pt x="113888" y="24017"/>
                </a:lnTo>
                <a:lnTo>
                  <a:pt x="116336" y="31874"/>
                </a:lnTo>
                <a:lnTo>
                  <a:pt x="116988" y="35303"/>
                </a:lnTo>
                <a:lnTo>
                  <a:pt x="115174" y="44192"/>
                </a:lnTo>
                <a:lnTo>
                  <a:pt x="113356" y="49229"/>
                </a:lnTo>
                <a:lnTo>
                  <a:pt x="110799" y="69972"/>
                </a:lnTo>
                <a:lnTo>
                  <a:pt x="108535" y="80703"/>
                </a:lnTo>
                <a:lnTo>
                  <a:pt x="105120" y="93573"/>
                </a:lnTo>
                <a:lnTo>
                  <a:pt x="97199" y="121208"/>
                </a:lnTo>
                <a:lnTo>
                  <a:pt x="84353" y="169993"/>
                </a:lnTo>
                <a:lnTo>
                  <a:pt x="72643" y="216318"/>
                </a:lnTo>
                <a:lnTo>
                  <a:pt x="50370" y="291670"/>
                </a:lnTo>
                <a:lnTo>
                  <a:pt x="43483" y="321848"/>
                </a:lnTo>
                <a:lnTo>
                  <a:pt x="37940" y="352443"/>
                </a:lnTo>
                <a:lnTo>
                  <a:pt x="29241" y="408664"/>
                </a:lnTo>
                <a:lnTo>
                  <a:pt x="22200" y="449525"/>
                </a:lnTo>
                <a:lnTo>
                  <a:pt x="18989" y="471852"/>
                </a:lnTo>
                <a:lnTo>
                  <a:pt x="12881" y="522059"/>
                </a:lnTo>
                <a:lnTo>
                  <a:pt x="4087" y="603875"/>
                </a:lnTo>
                <a:lnTo>
                  <a:pt x="2151" y="631902"/>
                </a:lnTo>
                <a:lnTo>
                  <a:pt x="861" y="660111"/>
                </a:lnTo>
                <a:lnTo>
                  <a:pt x="0" y="688443"/>
                </a:lnTo>
                <a:lnTo>
                  <a:pt x="379" y="719712"/>
                </a:lnTo>
                <a:lnTo>
                  <a:pt x="1584" y="752941"/>
                </a:lnTo>
                <a:lnTo>
                  <a:pt x="4510" y="814310"/>
                </a:lnTo>
                <a:lnTo>
                  <a:pt x="5811" y="854285"/>
                </a:lnTo>
                <a:lnTo>
                  <a:pt x="6543" y="911863"/>
                </a:lnTo>
                <a:lnTo>
                  <a:pt x="9255" y="941139"/>
                </a:lnTo>
                <a:lnTo>
                  <a:pt x="11311" y="952947"/>
                </a:lnTo>
                <a:lnTo>
                  <a:pt x="16136" y="986387"/>
                </a:lnTo>
                <a:lnTo>
                  <a:pt x="18757" y="1005972"/>
                </a:lnTo>
                <a:lnTo>
                  <a:pt x="21668" y="1032814"/>
                </a:lnTo>
                <a:lnTo>
                  <a:pt x="23914" y="1053950"/>
                </a:lnTo>
                <a:lnTo>
                  <a:pt x="25847" y="1066254"/>
                </a:lnTo>
                <a:lnTo>
                  <a:pt x="28088" y="1079220"/>
                </a:lnTo>
                <a:lnTo>
                  <a:pt x="30534" y="1089768"/>
                </a:lnTo>
                <a:lnTo>
                  <a:pt x="33117" y="1098705"/>
                </a:lnTo>
                <a:lnTo>
                  <a:pt x="35792" y="1106569"/>
                </a:lnTo>
                <a:lnTo>
                  <a:pt x="37575" y="1110858"/>
                </a:lnTo>
                <a:lnTo>
                  <a:pt x="38764" y="1112765"/>
                </a:lnTo>
                <a:lnTo>
                  <a:pt x="41142" y="111372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2"/>
          <p:cNvSpPr/>
          <p:nvPr/>
        </p:nvSpPr>
        <p:spPr>
          <a:xfrm>
            <a:off x="4606290" y="5200338"/>
            <a:ext cx="282893" cy="1109023"/>
          </a:xfrm>
          <a:custGeom>
            <a:avLst/>
            <a:gdLst/>
            <a:ahLst/>
            <a:cxnLst/>
            <a:rect l="0" t="0" r="0" b="0"/>
            <a:pathLst>
              <a:path w="282893" h="1109023">
                <a:moveTo>
                  <a:pt x="0" y="1109022"/>
                </a:moveTo>
                <a:lnTo>
                  <a:pt x="6785" y="1086126"/>
                </a:lnTo>
                <a:lnTo>
                  <a:pt x="7381" y="1082328"/>
                </a:lnTo>
                <a:lnTo>
                  <a:pt x="13122" y="1070488"/>
                </a:lnTo>
                <a:lnTo>
                  <a:pt x="21072" y="1054748"/>
                </a:lnTo>
                <a:lnTo>
                  <a:pt x="27780" y="1035052"/>
                </a:lnTo>
                <a:lnTo>
                  <a:pt x="32361" y="1002544"/>
                </a:lnTo>
                <a:lnTo>
                  <a:pt x="35972" y="977561"/>
                </a:lnTo>
                <a:lnTo>
                  <a:pt x="40752" y="945820"/>
                </a:lnTo>
                <a:lnTo>
                  <a:pt x="46052" y="899962"/>
                </a:lnTo>
                <a:lnTo>
                  <a:pt x="47846" y="878209"/>
                </a:lnTo>
                <a:lnTo>
                  <a:pt x="49042" y="857991"/>
                </a:lnTo>
                <a:lnTo>
                  <a:pt x="49840" y="838798"/>
                </a:lnTo>
                <a:lnTo>
                  <a:pt x="51324" y="820288"/>
                </a:lnTo>
                <a:lnTo>
                  <a:pt x="53266" y="802232"/>
                </a:lnTo>
                <a:lnTo>
                  <a:pt x="55513" y="784480"/>
                </a:lnTo>
                <a:lnTo>
                  <a:pt x="60549" y="729196"/>
                </a:lnTo>
                <a:lnTo>
                  <a:pt x="63226" y="695785"/>
                </a:lnTo>
                <a:lnTo>
                  <a:pt x="71280" y="623101"/>
                </a:lnTo>
                <a:lnTo>
                  <a:pt x="76095" y="585049"/>
                </a:lnTo>
                <a:lnTo>
                  <a:pt x="96685" y="461490"/>
                </a:lnTo>
                <a:lnTo>
                  <a:pt x="110176" y="385869"/>
                </a:lnTo>
                <a:lnTo>
                  <a:pt x="121076" y="329740"/>
                </a:lnTo>
                <a:lnTo>
                  <a:pt x="130247" y="286605"/>
                </a:lnTo>
                <a:lnTo>
                  <a:pt x="144564" y="223439"/>
                </a:lnTo>
                <a:lnTo>
                  <a:pt x="154103" y="176314"/>
                </a:lnTo>
                <a:lnTo>
                  <a:pt x="158933" y="157652"/>
                </a:lnTo>
                <a:lnTo>
                  <a:pt x="164057" y="141400"/>
                </a:lnTo>
                <a:lnTo>
                  <a:pt x="169379" y="126756"/>
                </a:lnTo>
                <a:lnTo>
                  <a:pt x="182912" y="85084"/>
                </a:lnTo>
                <a:lnTo>
                  <a:pt x="190521" y="60637"/>
                </a:lnTo>
                <a:lnTo>
                  <a:pt x="197499" y="42433"/>
                </a:lnTo>
                <a:lnTo>
                  <a:pt x="204056" y="28393"/>
                </a:lnTo>
                <a:lnTo>
                  <a:pt x="210332" y="17127"/>
                </a:lnTo>
                <a:lnTo>
                  <a:pt x="215469" y="9617"/>
                </a:lnTo>
                <a:lnTo>
                  <a:pt x="223716" y="1272"/>
                </a:lnTo>
                <a:lnTo>
                  <a:pt x="226296" y="0"/>
                </a:lnTo>
                <a:lnTo>
                  <a:pt x="228017" y="103"/>
                </a:lnTo>
                <a:lnTo>
                  <a:pt x="235328" y="7115"/>
                </a:lnTo>
                <a:lnTo>
                  <a:pt x="236895" y="9609"/>
                </a:lnTo>
                <a:lnTo>
                  <a:pt x="246598" y="33889"/>
                </a:lnTo>
                <a:lnTo>
                  <a:pt x="253618" y="56086"/>
                </a:lnTo>
                <a:lnTo>
                  <a:pt x="256121" y="81714"/>
                </a:lnTo>
                <a:lnTo>
                  <a:pt x="255910" y="113013"/>
                </a:lnTo>
                <a:lnTo>
                  <a:pt x="252485" y="135174"/>
                </a:lnTo>
                <a:lnTo>
                  <a:pt x="236100" y="282841"/>
                </a:lnTo>
                <a:lnTo>
                  <a:pt x="231695" y="329635"/>
                </a:lnTo>
                <a:lnTo>
                  <a:pt x="228758" y="366545"/>
                </a:lnTo>
                <a:lnTo>
                  <a:pt x="226800" y="396868"/>
                </a:lnTo>
                <a:lnTo>
                  <a:pt x="224625" y="445799"/>
                </a:lnTo>
                <a:lnTo>
                  <a:pt x="224045" y="466848"/>
                </a:lnTo>
                <a:lnTo>
                  <a:pt x="223228" y="642100"/>
                </a:lnTo>
                <a:lnTo>
                  <a:pt x="224067" y="699633"/>
                </a:lnTo>
                <a:lnTo>
                  <a:pt x="225577" y="748466"/>
                </a:lnTo>
                <a:lnTo>
                  <a:pt x="229715" y="852013"/>
                </a:lnTo>
                <a:lnTo>
                  <a:pt x="230295" y="874817"/>
                </a:lnTo>
                <a:lnTo>
                  <a:pt x="231636" y="894783"/>
                </a:lnTo>
                <a:lnTo>
                  <a:pt x="233481" y="912856"/>
                </a:lnTo>
                <a:lnTo>
                  <a:pt x="235664" y="929667"/>
                </a:lnTo>
                <a:lnTo>
                  <a:pt x="239024" y="948494"/>
                </a:lnTo>
                <a:lnTo>
                  <a:pt x="243169" y="968666"/>
                </a:lnTo>
                <a:lnTo>
                  <a:pt x="247838" y="989734"/>
                </a:lnTo>
                <a:lnTo>
                  <a:pt x="255565" y="1020762"/>
                </a:lnTo>
                <a:lnTo>
                  <a:pt x="262174" y="1044078"/>
                </a:lnTo>
                <a:lnTo>
                  <a:pt x="271250" y="1073269"/>
                </a:lnTo>
                <a:lnTo>
                  <a:pt x="282892" y="110902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3"/>
          <p:cNvSpPr/>
          <p:nvPr/>
        </p:nvSpPr>
        <p:spPr>
          <a:xfrm>
            <a:off x="5000625" y="5236669"/>
            <a:ext cx="360046" cy="1105194"/>
          </a:xfrm>
          <a:custGeom>
            <a:avLst/>
            <a:gdLst/>
            <a:ahLst/>
            <a:cxnLst/>
            <a:rect l="0" t="0" r="0" b="0"/>
            <a:pathLst>
              <a:path w="360046" h="1105194">
                <a:moveTo>
                  <a:pt x="0" y="909813"/>
                </a:moveTo>
                <a:lnTo>
                  <a:pt x="4550" y="882508"/>
                </a:lnTo>
                <a:lnTo>
                  <a:pt x="8730" y="852491"/>
                </a:lnTo>
                <a:lnTo>
                  <a:pt x="12770" y="830362"/>
                </a:lnTo>
                <a:lnTo>
                  <a:pt x="15181" y="811125"/>
                </a:lnTo>
                <a:lnTo>
                  <a:pt x="23124" y="735157"/>
                </a:lnTo>
                <a:lnTo>
                  <a:pt x="28693" y="693124"/>
                </a:lnTo>
                <a:lnTo>
                  <a:pt x="30558" y="673914"/>
                </a:lnTo>
                <a:lnTo>
                  <a:pt x="31802" y="655392"/>
                </a:lnTo>
                <a:lnTo>
                  <a:pt x="32631" y="637329"/>
                </a:lnTo>
                <a:lnTo>
                  <a:pt x="34136" y="619572"/>
                </a:lnTo>
                <a:lnTo>
                  <a:pt x="36093" y="602019"/>
                </a:lnTo>
                <a:lnTo>
                  <a:pt x="41759" y="560608"/>
                </a:lnTo>
                <a:lnTo>
                  <a:pt x="50627" y="500928"/>
                </a:lnTo>
                <a:lnTo>
                  <a:pt x="55659" y="474346"/>
                </a:lnTo>
                <a:lnTo>
                  <a:pt x="60918" y="450909"/>
                </a:lnTo>
                <a:lnTo>
                  <a:pt x="66330" y="429570"/>
                </a:lnTo>
                <a:lnTo>
                  <a:pt x="70889" y="409628"/>
                </a:lnTo>
                <a:lnTo>
                  <a:pt x="88134" y="323598"/>
                </a:lnTo>
                <a:lnTo>
                  <a:pt x="96638" y="291133"/>
                </a:lnTo>
                <a:lnTo>
                  <a:pt x="105815" y="258607"/>
                </a:lnTo>
                <a:lnTo>
                  <a:pt x="122508" y="188975"/>
                </a:lnTo>
                <a:lnTo>
                  <a:pt x="133505" y="157323"/>
                </a:lnTo>
                <a:lnTo>
                  <a:pt x="146013" y="124841"/>
                </a:lnTo>
                <a:lnTo>
                  <a:pt x="154747" y="100879"/>
                </a:lnTo>
                <a:lnTo>
                  <a:pt x="161271" y="70009"/>
                </a:lnTo>
                <a:lnTo>
                  <a:pt x="162163" y="60952"/>
                </a:lnTo>
                <a:lnTo>
                  <a:pt x="163353" y="58156"/>
                </a:lnTo>
                <a:lnTo>
                  <a:pt x="165100" y="56292"/>
                </a:lnTo>
                <a:lnTo>
                  <a:pt x="170195" y="53299"/>
                </a:lnTo>
                <a:lnTo>
                  <a:pt x="171566" y="54007"/>
                </a:lnTo>
                <a:lnTo>
                  <a:pt x="175629" y="57332"/>
                </a:lnTo>
                <a:lnTo>
                  <a:pt x="183271" y="78212"/>
                </a:lnTo>
                <a:lnTo>
                  <a:pt x="183689" y="110635"/>
                </a:lnTo>
                <a:lnTo>
                  <a:pt x="182467" y="131283"/>
                </a:lnTo>
                <a:lnTo>
                  <a:pt x="178568" y="164385"/>
                </a:lnTo>
                <a:lnTo>
                  <a:pt x="172708" y="192749"/>
                </a:lnTo>
                <a:lnTo>
                  <a:pt x="163755" y="221231"/>
                </a:lnTo>
                <a:lnTo>
                  <a:pt x="119339" y="366546"/>
                </a:lnTo>
                <a:lnTo>
                  <a:pt x="112896" y="390473"/>
                </a:lnTo>
                <a:lnTo>
                  <a:pt x="107649" y="412139"/>
                </a:lnTo>
                <a:lnTo>
                  <a:pt x="103199" y="432298"/>
                </a:lnTo>
                <a:lnTo>
                  <a:pt x="98326" y="451452"/>
                </a:lnTo>
                <a:lnTo>
                  <a:pt x="93173" y="469937"/>
                </a:lnTo>
                <a:lnTo>
                  <a:pt x="87833" y="487974"/>
                </a:lnTo>
                <a:lnTo>
                  <a:pt x="83320" y="505715"/>
                </a:lnTo>
                <a:lnTo>
                  <a:pt x="79359" y="523257"/>
                </a:lnTo>
                <a:lnTo>
                  <a:pt x="72418" y="557988"/>
                </a:lnTo>
                <a:lnTo>
                  <a:pt x="66158" y="592474"/>
                </a:lnTo>
                <a:lnTo>
                  <a:pt x="63155" y="617291"/>
                </a:lnTo>
                <a:lnTo>
                  <a:pt x="57279" y="680426"/>
                </a:lnTo>
                <a:lnTo>
                  <a:pt x="55331" y="708311"/>
                </a:lnTo>
                <a:lnTo>
                  <a:pt x="53166" y="754534"/>
                </a:lnTo>
                <a:lnTo>
                  <a:pt x="51948" y="839992"/>
                </a:lnTo>
                <a:lnTo>
                  <a:pt x="52729" y="866123"/>
                </a:lnTo>
                <a:lnTo>
                  <a:pt x="54203" y="889259"/>
                </a:lnTo>
                <a:lnTo>
                  <a:pt x="56138" y="910398"/>
                </a:lnTo>
                <a:lnTo>
                  <a:pt x="58380" y="929253"/>
                </a:lnTo>
                <a:lnTo>
                  <a:pt x="63412" y="962903"/>
                </a:lnTo>
                <a:lnTo>
                  <a:pt x="68823" y="991194"/>
                </a:lnTo>
                <a:lnTo>
                  <a:pt x="74402" y="1015515"/>
                </a:lnTo>
                <a:lnTo>
                  <a:pt x="83851" y="1045272"/>
                </a:lnTo>
                <a:lnTo>
                  <a:pt x="93147" y="1063362"/>
                </a:lnTo>
                <a:lnTo>
                  <a:pt x="103629" y="1075847"/>
                </a:lnTo>
                <a:lnTo>
                  <a:pt x="113684" y="1084571"/>
                </a:lnTo>
                <a:lnTo>
                  <a:pt x="124700" y="1094837"/>
                </a:lnTo>
                <a:lnTo>
                  <a:pt x="130987" y="1100949"/>
                </a:lnTo>
                <a:lnTo>
                  <a:pt x="133997" y="1102960"/>
                </a:lnTo>
                <a:lnTo>
                  <a:pt x="139881" y="1105193"/>
                </a:lnTo>
                <a:lnTo>
                  <a:pt x="142784" y="1104837"/>
                </a:lnTo>
                <a:lnTo>
                  <a:pt x="145672" y="1103647"/>
                </a:lnTo>
                <a:lnTo>
                  <a:pt x="154287" y="1097420"/>
                </a:lnTo>
                <a:lnTo>
                  <a:pt x="157150" y="1094892"/>
                </a:lnTo>
                <a:lnTo>
                  <a:pt x="162872" y="1084463"/>
                </a:lnTo>
                <a:lnTo>
                  <a:pt x="167637" y="1070303"/>
                </a:lnTo>
                <a:lnTo>
                  <a:pt x="172225" y="1041503"/>
                </a:lnTo>
                <a:lnTo>
                  <a:pt x="190613" y="958011"/>
                </a:lnTo>
                <a:lnTo>
                  <a:pt x="192798" y="936230"/>
                </a:lnTo>
                <a:lnTo>
                  <a:pt x="194254" y="910280"/>
                </a:lnTo>
                <a:lnTo>
                  <a:pt x="195225" y="881549"/>
                </a:lnTo>
                <a:lnTo>
                  <a:pt x="196825" y="856680"/>
                </a:lnTo>
                <a:lnTo>
                  <a:pt x="198844" y="834386"/>
                </a:lnTo>
                <a:lnTo>
                  <a:pt x="201142" y="813809"/>
                </a:lnTo>
                <a:lnTo>
                  <a:pt x="202675" y="792470"/>
                </a:lnTo>
                <a:lnTo>
                  <a:pt x="203696" y="770625"/>
                </a:lnTo>
                <a:lnTo>
                  <a:pt x="204832" y="726984"/>
                </a:lnTo>
                <a:lnTo>
                  <a:pt x="205336" y="685363"/>
                </a:lnTo>
                <a:lnTo>
                  <a:pt x="207376" y="651595"/>
                </a:lnTo>
                <a:lnTo>
                  <a:pt x="217442" y="521837"/>
                </a:lnTo>
                <a:lnTo>
                  <a:pt x="222225" y="435235"/>
                </a:lnTo>
                <a:lnTo>
                  <a:pt x="224349" y="411500"/>
                </a:lnTo>
                <a:lnTo>
                  <a:pt x="226719" y="389010"/>
                </a:lnTo>
                <a:lnTo>
                  <a:pt x="230203" y="368301"/>
                </a:lnTo>
                <a:lnTo>
                  <a:pt x="234431" y="348780"/>
                </a:lnTo>
                <a:lnTo>
                  <a:pt x="239155" y="330051"/>
                </a:lnTo>
                <a:lnTo>
                  <a:pt x="257103" y="238121"/>
                </a:lnTo>
                <a:lnTo>
                  <a:pt x="283823" y="97384"/>
                </a:lnTo>
                <a:lnTo>
                  <a:pt x="289228" y="71013"/>
                </a:lnTo>
                <a:lnTo>
                  <a:pt x="297773" y="36633"/>
                </a:lnTo>
                <a:lnTo>
                  <a:pt x="306469" y="3590"/>
                </a:lnTo>
                <a:lnTo>
                  <a:pt x="307183" y="865"/>
                </a:lnTo>
                <a:lnTo>
                  <a:pt x="307658" y="0"/>
                </a:lnTo>
                <a:lnTo>
                  <a:pt x="307975" y="376"/>
                </a:lnTo>
                <a:lnTo>
                  <a:pt x="314375" y="20559"/>
                </a:lnTo>
                <a:lnTo>
                  <a:pt x="319168" y="51498"/>
                </a:lnTo>
                <a:lnTo>
                  <a:pt x="322827" y="74950"/>
                </a:lnTo>
                <a:lnTo>
                  <a:pt x="324454" y="98073"/>
                </a:lnTo>
                <a:lnTo>
                  <a:pt x="322030" y="119098"/>
                </a:lnTo>
                <a:lnTo>
                  <a:pt x="317556" y="146450"/>
                </a:lnTo>
                <a:lnTo>
                  <a:pt x="311717" y="178019"/>
                </a:lnTo>
                <a:lnTo>
                  <a:pt x="307824" y="204781"/>
                </a:lnTo>
                <a:lnTo>
                  <a:pt x="305228" y="228336"/>
                </a:lnTo>
                <a:lnTo>
                  <a:pt x="301392" y="281179"/>
                </a:lnTo>
                <a:lnTo>
                  <a:pt x="296512" y="361815"/>
                </a:lnTo>
                <a:lnTo>
                  <a:pt x="293708" y="457344"/>
                </a:lnTo>
                <a:lnTo>
                  <a:pt x="292960" y="508154"/>
                </a:lnTo>
                <a:lnTo>
                  <a:pt x="293414" y="552505"/>
                </a:lnTo>
                <a:lnTo>
                  <a:pt x="294669" y="592551"/>
                </a:lnTo>
                <a:lnTo>
                  <a:pt x="296458" y="629725"/>
                </a:lnTo>
                <a:lnTo>
                  <a:pt x="299556" y="664032"/>
                </a:lnTo>
                <a:lnTo>
                  <a:pt x="303526" y="696429"/>
                </a:lnTo>
                <a:lnTo>
                  <a:pt x="308078" y="727552"/>
                </a:lnTo>
                <a:lnTo>
                  <a:pt x="313970" y="758778"/>
                </a:lnTo>
                <a:lnTo>
                  <a:pt x="320756" y="790073"/>
                </a:lnTo>
                <a:lnTo>
                  <a:pt x="328137" y="821415"/>
                </a:lnTo>
                <a:lnTo>
                  <a:pt x="334963" y="847071"/>
                </a:lnTo>
                <a:lnTo>
                  <a:pt x="341419" y="868937"/>
                </a:lnTo>
                <a:lnTo>
                  <a:pt x="360045" y="92695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4"/>
          <p:cNvSpPr/>
          <p:nvPr/>
        </p:nvSpPr>
        <p:spPr>
          <a:xfrm>
            <a:off x="5386387" y="5239757"/>
            <a:ext cx="209904" cy="1086748"/>
          </a:xfrm>
          <a:custGeom>
            <a:avLst/>
            <a:gdLst/>
            <a:ahLst/>
            <a:cxnLst/>
            <a:rect l="0" t="0" r="0" b="0"/>
            <a:pathLst>
              <a:path w="209904" h="1086748">
                <a:moveTo>
                  <a:pt x="0" y="889580"/>
                </a:moveTo>
                <a:lnTo>
                  <a:pt x="5892" y="859171"/>
                </a:lnTo>
                <a:lnTo>
                  <a:pt x="8043" y="832421"/>
                </a:lnTo>
                <a:lnTo>
                  <a:pt x="9290" y="802264"/>
                </a:lnTo>
                <a:lnTo>
                  <a:pt x="13019" y="741235"/>
                </a:lnTo>
                <a:lnTo>
                  <a:pt x="15347" y="712579"/>
                </a:lnTo>
                <a:lnTo>
                  <a:pt x="20473" y="662958"/>
                </a:lnTo>
                <a:lnTo>
                  <a:pt x="28467" y="605979"/>
                </a:lnTo>
                <a:lnTo>
                  <a:pt x="33265" y="574783"/>
                </a:lnTo>
                <a:lnTo>
                  <a:pt x="36464" y="547318"/>
                </a:lnTo>
                <a:lnTo>
                  <a:pt x="38597" y="522340"/>
                </a:lnTo>
                <a:lnTo>
                  <a:pt x="40019" y="499021"/>
                </a:lnTo>
                <a:lnTo>
                  <a:pt x="44777" y="463472"/>
                </a:lnTo>
                <a:lnTo>
                  <a:pt x="87598" y="209397"/>
                </a:lnTo>
                <a:lnTo>
                  <a:pt x="93641" y="187522"/>
                </a:lnTo>
                <a:lnTo>
                  <a:pt x="101480" y="164367"/>
                </a:lnTo>
                <a:lnTo>
                  <a:pt x="110516" y="140357"/>
                </a:lnTo>
                <a:lnTo>
                  <a:pt x="117492" y="120541"/>
                </a:lnTo>
                <a:lnTo>
                  <a:pt x="123096" y="103519"/>
                </a:lnTo>
                <a:lnTo>
                  <a:pt x="138933" y="53377"/>
                </a:lnTo>
                <a:lnTo>
                  <a:pt x="144057" y="42551"/>
                </a:lnTo>
                <a:lnTo>
                  <a:pt x="150331" y="31524"/>
                </a:lnTo>
                <a:lnTo>
                  <a:pt x="157370" y="20363"/>
                </a:lnTo>
                <a:lnTo>
                  <a:pt x="163016" y="12922"/>
                </a:lnTo>
                <a:lnTo>
                  <a:pt x="167732" y="7961"/>
                </a:lnTo>
                <a:lnTo>
                  <a:pt x="171829" y="4654"/>
                </a:lnTo>
                <a:lnTo>
                  <a:pt x="175513" y="2450"/>
                </a:lnTo>
                <a:lnTo>
                  <a:pt x="178921" y="980"/>
                </a:lnTo>
                <a:lnTo>
                  <a:pt x="182146" y="0"/>
                </a:lnTo>
                <a:lnTo>
                  <a:pt x="184296" y="299"/>
                </a:lnTo>
                <a:lnTo>
                  <a:pt x="185729" y="1451"/>
                </a:lnTo>
                <a:lnTo>
                  <a:pt x="188274" y="5271"/>
                </a:lnTo>
                <a:lnTo>
                  <a:pt x="192579" y="10144"/>
                </a:lnTo>
                <a:lnTo>
                  <a:pt x="194109" y="12777"/>
                </a:lnTo>
                <a:lnTo>
                  <a:pt x="199103" y="26386"/>
                </a:lnTo>
                <a:lnTo>
                  <a:pt x="201316" y="31225"/>
                </a:lnTo>
                <a:lnTo>
                  <a:pt x="203774" y="44222"/>
                </a:lnTo>
                <a:lnTo>
                  <a:pt x="207697" y="67604"/>
                </a:lnTo>
                <a:lnTo>
                  <a:pt x="209903" y="75848"/>
                </a:lnTo>
                <a:lnTo>
                  <a:pt x="209813" y="95169"/>
                </a:lnTo>
                <a:lnTo>
                  <a:pt x="204407" y="127467"/>
                </a:lnTo>
                <a:lnTo>
                  <a:pt x="188478" y="204606"/>
                </a:lnTo>
                <a:lnTo>
                  <a:pt x="185660" y="218619"/>
                </a:lnTo>
                <a:lnTo>
                  <a:pt x="181876" y="233675"/>
                </a:lnTo>
                <a:lnTo>
                  <a:pt x="177448" y="249428"/>
                </a:lnTo>
                <a:lnTo>
                  <a:pt x="172591" y="265644"/>
                </a:lnTo>
                <a:lnTo>
                  <a:pt x="168401" y="281218"/>
                </a:lnTo>
                <a:lnTo>
                  <a:pt x="164655" y="296363"/>
                </a:lnTo>
                <a:lnTo>
                  <a:pt x="161205" y="311222"/>
                </a:lnTo>
                <a:lnTo>
                  <a:pt x="133595" y="445906"/>
                </a:lnTo>
                <a:lnTo>
                  <a:pt x="118748" y="524434"/>
                </a:lnTo>
                <a:lnTo>
                  <a:pt x="113455" y="554709"/>
                </a:lnTo>
                <a:lnTo>
                  <a:pt x="102495" y="634069"/>
                </a:lnTo>
                <a:lnTo>
                  <a:pt x="96905" y="679234"/>
                </a:lnTo>
                <a:lnTo>
                  <a:pt x="93178" y="724585"/>
                </a:lnTo>
                <a:lnTo>
                  <a:pt x="90694" y="770058"/>
                </a:lnTo>
                <a:lnTo>
                  <a:pt x="89038" y="815614"/>
                </a:lnTo>
                <a:lnTo>
                  <a:pt x="88886" y="854557"/>
                </a:lnTo>
                <a:lnTo>
                  <a:pt x="89738" y="889091"/>
                </a:lnTo>
                <a:lnTo>
                  <a:pt x="92271" y="945560"/>
                </a:lnTo>
                <a:lnTo>
                  <a:pt x="93397" y="983358"/>
                </a:lnTo>
                <a:lnTo>
                  <a:pt x="96438" y="1010317"/>
                </a:lnTo>
                <a:lnTo>
                  <a:pt x="100964" y="1039019"/>
                </a:lnTo>
                <a:lnTo>
                  <a:pt x="111442" y="1086747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5"/>
          <p:cNvSpPr/>
          <p:nvPr/>
        </p:nvSpPr>
        <p:spPr>
          <a:xfrm>
            <a:off x="5592127" y="5273862"/>
            <a:ext cx="540069" cy="958346"/>
          </a:xfrm>
          <a:custGeom>
            <a:avLst/>
            <a:gdLst/>
            <a:ahLst/>
            <a:cxnLst/>
            <a:rect l="0" t="0" r="0" b="0"/>
            <a:pathLst>
              <a:path w="540069" h="958346">
                <a:moveTo>
                  <a:pt x="0" y="958345"/>
                </a:moveTo>
                <a:lnTo>
                  <a:pt x="953" y="942753"/>
                </a:lnTo>
                <a:lnTo>
                  <a:pt x="4551" y="925380"/>
                </a:lnTo>
                <a:lnTo>
                  <a:pt x="9325" y="897339"/>
                </a:lnTo>
                <a:lnTo>
                  <a:pt x="11932" y="880527"/>
                </a:lnTo>
                <a:lnTo>
                  <a:pt x="14622" y="857889"/>
                </a:lnTo>
                <a:lnTo>
                  <a:pt x="23912" y="769513"/>
                </a:lnTo>
                <a:lnTo>
                  <a:pt x="44542" y="613956"/>
                </a:lnTo>
                <a:lnTo>
                  <a:pt x="46840" y="590640"/>
                </a:lnTo>
                <a:lnTo>
                  <a:pt x="48372" y="568428"/>
                </a:lnTo>
                <a:lnTo>
                  <a:pt x="49393" y="546953"/>
                </a:lnTo>
                <a:lnTo>
                  <a:pt x="51026" y="525016"/>
                </a:lnTo>
                <a:lnTo>
                  <a:pt x="55380" y="480322"/>
                </a:lnTo>
                <a:lnTo>
                  <a:pt x="56923" y="458688"/>
                </a:lnTo>
                <a:lnTo>
                  <a:pt x="57951" y="437598"/>
                </a:lnTo>
                <a:lnTo>
                  <a:pt x="58636" y="416870"/>
                </a:lnTo>
                <a:lnTo>
                  <a:pt x="60998" y="389717"/>
                </a:lnTo>
                <a:lnTo>
                  <a:pt x="68703" y="323987"/>
                </a:lnTo>
                <a:lnTo>
                  <a:pt x="79200" y="243866"/>
                </a:lnTo>
                <a:lnTo>
                  <a:pt x="91280" y="160094"/>
                </a:lnTo>
                <a:lnTo>
                  <a:pt x="97084" y="109854"/>
                </a:lnTo>
                <a:lnTo>
                  <a:pt x="100918" y="84075"/>
                </a:lnTo>
                <a:lnTo>
                  <a:pt x="105378" y="58316"/>
                </a:lnTo>
                <a:lnTo>
                  <a:pt x="110257" y="32571"/>
                </a:lnTo>
                <a:lnTo>
                  <a:pt x="118218" y="6505"/>
                </a:lnTo>
                <a:lnTo>
                  <a:pt x="121675" y="887"/>
                </a:lnTo>
                <a:lnTo>
                  <a:pt x="123979" y="0"/>
                </a:lnTo>
                <a:lnTo>
                  <a:pt x="125515" y="2266"/>
                </a:lnTo>
                <a:lnTo>
                  <a:pt x="127222" y="12404"/>
                </a:lnTo>
                <a:lnTo>
                  <a:pt x="128183" y="39891"/>
                </a:lnTo>
                <a:lnTo>
                  <a:pt x="128407" y="77703"/>
                </a:lnTo>
                <a:lnTo>
                  <a:pt x="126563" y="100741"/>
                </a:lnTo>
                <a:lnTo>
                  <a:pt x="123428" y="125624"/>
                </a:lnTo>
                <a:lnTo>
                  <a:pt x="119433" y="151737"/>
                </a:lnTo>
                <a:lnTo>
                  <a:pt x="116769" y="174862"/>
                </a:lnTo>
                <a:lnTo>
                  <a:pt x="114994" y="195993"/>
                </a:lnTo>
                <a:lnTo>
                  <a:pt x="113810" y="215795"/>
                </a:lnTo>
                <a:lnTo>
                  <a:pt x="112068" y="233759"/>
                </a:lnTo>
                <a:lnTo>
                  <a:pt x="109955" y="250498"/>
                </a:lnTo>
                <a:lnTo>
                  <a:pt x="107593" y="266420"/>
                </a:lnTo>
                <a:lnTo>
                  <a:pt x="106019" y="282749"/>
                </a:lnTo>
                <a:lnTo>
                  <a:pt x="104969" y="299350"/>
                </a:lnTo>
                <a:lnTo>
                  <a:pt x="104270" y="316133"/>
                </a:lnTo>
                <a:lnTo>
                  <a:pt x="98734" y="394362"/>
                </a:lnTo>
                <a:lnTo>
                  <a:pt x="97255" y="429004"/>
                </a:lnTo>
                <a:lnTo>
                  <a:pt x="95174" y="540095"/>
                </a:lnTo>
                <a:lnTo>
                  <a:pt x="94413" y="637672"/>
                </a:lnTo>
                <a:lnTo>
                  <a:pt x="96889" y="666599"/>
                </a:lnTo>
                <a:lnTo>
                  <a:pt x="98882" y="680980"/>
                </a:lnTo>
                <a:lnTo>
                  <a:pt x="102116" y="697235"/>
                </a:lnTo>
                <a:lnTo>
                  <a:pt x="106178" y="714739"/>
                </a:lnTo>
                <a:lnTo>
                  <a:pt x="110790" y="733076"/>
                </a:lnTo>
                <a:lnTo>
                  <a:pt x="118455" y="761071"/>
                </a:lnTo>
                <a:lnTo>
                  <a:pt x="125037" y="783038"/>
                </a:lnTo>
                <a:lnTo>
                  <a:pt x="135050" y="810517"/>
                </a:lnTo>
                <a:lnTo>
                  <a:pt x="144477" y="824699"/>
                </a:lnTo>
                <a:lnTo>
                  <a:pt x="149658" y="828291"/>
                </a:lnTo>
                <a:lnTo>
                  <a:pt x="155017" y="829732"/>
                </a:lnTo>
                <a:lnTo>
                  <a:pt x="160495" y="829741"/>
                </a:lnTo>
                <a:lnTo>
                  <a:pt x="164146" y="828794"/>
                </a:lnTo>
                <a:lnTo>
                  <a:pt x="166581" y="827210"/>
                </a:lnTo>
                <a:lnTo>
                  <a:pt x="168204" y="825202"/>
                </a:lnTo>
                <a:lnTo>
                  <a:pt x="180348" y="796279"/>
                </a:lnTo>
                <a:lnTo>
                  <a:pt x="183097" y="790293"/>
                </a:lnTo>
                <a:lnTo>
                  <a:pt x="188691" y="763323"/>
                </a:lnTo>
                <a:lnTo>
                  <a:pt x="195305" y="723078"/>
                </a:lnTo>
                <a:lnTo>
                  <a:pt x="204595" y="670267"/>
                </a:lnTo>
                <a:lnTo>
                  <a:pt x="208787" y="635800"/>
                </a:lnTo>
                <a:lnTo>
                  <a:pt x="215984" y="554325"/>
                </a:lnTo>
                <a:lnTo>
                  <a:pt x="221142" y="508975"/>
                </a:lnTo>
                <a:lnTo>
                  <a:pt x="234493" y="412868"/>
                </a:lnTo>
                <a:lnTo>
                  <a:pt x="243006" y="365141"/>
                </a:lnTo>
                <a:lnTo>
                  <a:pt x="252492" y="318083"/>
                </a:lnTo>
                <a:lnTo>
                  <a:pt x="262626" y="271471"/>
                </a:lnTo>
                <a:lnTo>
                  <a:pt x="272239" y="232777"/>
                </a:lnTo>
                <a:lnTo>
                  <a:pt x="281505" y="199360"/>
                </a:lnTo>
                <a:lnTo>
                  <a:pt x="290540" y="169463"/>
                </a:lnTo>
                <a:lnTo>
                  <a:pt x="300373" y="144769"/>
                </a:lnTo>
                <a:lnTo>
                  <a:pt x="310739" y="123543"/>
                </a:lnTo>
                <a:lnTo>
                  <a:pt x="321459" y="104631"/>
                </a:lnTo>
                <a:lnTo>
                  <a:pt x="330511" y="90117"/>
                </a:lnTo>
                <a:lnTo>
                  <a:pt x="345649" y="68911"/>
                </a:lnTo>
                <a:lnTo>
                  <a:pt x="360330" y="50813"/>
                </a:lnTo>
                <a:lnTo>
                  <a:pt x="370713" y="39419"/>
                </a:lnTo>
                <a:lnTo>
                  <a:pt x="374777" y="37117"/>
                </a:lnTo>
                <a:lnTo>
                  <a:pt x="384373" y="34560"/>
                </a:lnTo>
                <a:lnTo>
                  <a:pt x="388646" y="34831"/>
                </a:lnTo>
                <a:lnTo>
                  <a:pt x="392447" y="35964"/>
                </a:lnTo>
                <a:lnTo>
                  <a:pt x="399211" y="39763"/>
                </a:lnTo>
                <a:lnTo>
                  <a:pt x="413854" y="52503"/>
                </a:lnTo>
                <a:lnTo>
                  <a:pt x="430258" y="68531"/>
                </a:lnTo>
                <a:lnTo>
                  <a:pt x="432571" y="72718"/>
                </a:lnTo>
                <a:lnTo>
                  <a:pt x="435142" y="82450"/>
                </a:lnTo>
                <a:lnTo>
                  <a:pt x="436589" y="112292"/>
                </a:lnTo>
                <a:lnTo>
                  <a:pt x="437017" y="142195"/>
                </a:lnTo>
                <a:lnTo>
                  <a:pt x="432593" y="169153"/>
                </a:lnTo>
                <a:lnTo>
                  <a:pt x="422565" y="211658"/>
                </a:lnTo>
                <a:lnTo>
                  <a:pt x="405735" y="292972"/>
                </a:lnTo>
                <a:lnTo>
                  <a:pt x="400037" y="321311"/>
                </a:lnTo>
                <a:lnTo>
                  <a:pt x="398136" y="336488"/>
                </a:lnTo>
                <a:lnTo>
                  <a:pt x="396869" y="352322"/>
                </a:lnTo>
                <a:lnTo>
                  <a:pt x="396024" y="368592"/>
                </a:lnTo>
                <a:lnTo>
                  <a:pt x="394509" y="384201"/>
                </a:lnTo>
                <a:lnTo>
                  <a:pt x="392546" y="399370"/>
                </a:lnTo>
                <a:lnTo>
                  <a:pt x="390285" y="414245"/>
                </a:lnTo>
                <a:lnTo>
                  <a:pt x="388777" y="429877"/>
                </a:lnTo>
                <a:lnTo>
                  <a:pt x="387773" y="446013"/>
                </a:lnTo>
                <a:lnTo>
                  <a:pt x="387102" y="462485"/>
                </a:lnTo>
                <a:lnTo>
                  <a:pt x="386160" y="531177"/>
                </a:lnTo>
                <a:lnTo>
                  <a:pt x="386980" y="553552"/>
                </a:lnTo>
                <a:lnTo>
                  <a:pt x="388479" y="574182"/>
                </a:lnTo>
                <a:lnTo>
                  <a:pt x="390431" y="593652"/>
                </a:lnTo>
                <a:lnTo>
                  <a:pt x="395140" y="633064"/>
                </a:lnTo>
                <a:lnTo>
                  <a:pt x="397729" y="652908"/>
                </a:lnTo>
                <a:lnTo>
                  <a:pt x="402313" y="670901"/>
                </a:lnTo>
                <a:lnTo>
                  <a:pt x="408226" y="687658"/>
                </a:lnTo>
                <a:lnTo>
                  <a:pt x="420511" y="715167"/>
                </a:lnTo>
                <a:lnTo>
                  <a:pt x="436160" y="740589"/>
                </a:lnTo>
                <a:lnTo>
                  <a:pt x="439363" y="744594"/>
                </a:lnTo>
                <a:lnTo>
                  <a:pt x="442451" y="747265"/>
                </a:lnTo>
                <a:lnTo>
                  <a:pt x="445462" y="749045"/>
                </a:lnTo>
                <a:lnTo>
                  <a:pt x="448423" y="750232"/>
                </a:lnTo>
                <a:lnTo>
                  <a:pt x="451349" y="750070"/>
                </a:lnTo>
                <a:lnTo>
                  <a:pt x="454251" y="749011"/>
                </a:lnTo>
                <a:lnTo>
                  <a:pt x="457139" y="747351"/>
                </a:lnTo>
                <a:lnTo>
                  <a:pt x="459065" y="745293"/>
                </a:lnTo>
                <a:lnTo>
                  <a:pt x="460348" y="742968"/>
                </a:lnTo>
                <a:lnTo>
                  <a:pt x="472015" y="717469"/>
                </a:lnTo>
                <a:lnTo>
                  <a:pt x="477437" y="704604"/>
                </a:lnTo>
                <a:lnTo>
                  <a:pt x="491521" y="658948"/>
                </a:lnTo>
                <a:lnTo>
                  <a:pt x="497219" y="638908"/>
                </a:lnTo>
                <a:lnTo>
                  <a:pt x="500072" y="628229"/>
                </a:lnTo>
                <a:lnTo>
                  <a:pt x="513402" y="568104"/>
                </a:lnTo>
                <a:lnTo>
                  <a:pt x="540068" y="42685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56"/>
          <p:cNvSpPr/>
          <p:nvPr/>
        </p:nvSpPr>
        <p:spPr>
          <a:xfrm>
            <a:off x="5643001" y="5169926"/>
            <a:ext cx="1284815" cy="1102304"/>
          </a:xfrm>
          <a:custGeom>
            <a:avLst/>
            <a:gdLst/>
            <a:ahLst/>
            <a:cxnLst/>
            <a:rect l="0" t="0" r="0" b="0"/>
            <a:pathLst>
              <a:path w="1284815" h="1102304">
                <a:moveTo>
                  <a:pt x="626353" y="950839"/>
                </a:moveTo>
                <a:lnTo>
                  <a:pt x="626353" y="937186"/>
                </a:lnTo>
                <a:lnTo>
                  <a:pt x="628894" y="925404"/>
                </a:lnTo>
                <a:lnTo>
                  <a:pt x="632245" y="912864"/>
                </a:lnTo>
                <a:lnTo>
                  <a:pt x="634396" y="881531"/>
                </a:lnTo>
                <a:lnTo>
                  <a:pt x="635643" y="856218"/>
                </a:lnTo>
                <a:lnTo>
                  <a:pt x="640748" y="784373"/>
                </a:lnTo>
                <a:lnTo>
                  <a:pt x="642276" y="746679"/>
                </a:lnTo>
                <a:lnTo>
                  <a:pt x="643137" y="698682"/>
                </a:lnTo>
                <a:lnTo>
                  <a:pt x="643497" y="450358"/>
                </a:lnTo>
                <a:lnTo>
                  <a:pt x="644450" y="427637"/>
                </a:lnTo>
                <a:lnTo>
                  <a:pt x="646038" y="408680"/>
                </a:lnTo>
                <a:lnTo>
                  <a:pt x="650342" y="378409"/>
                </a:lnTo>
                <a:lnTo>
                  <a:pt x="658120" y="344350"/>
                </a:lnTo>
                <a:lnTo>
                  <a:pt x="666458" y="313409"/>
                </a:lnTo>
                <a:lnTo>
                  <a:pt x="672118" y="301459"/>
                </a:lnTo>
                <a:lnTo>
                  <a:pt x="674961" y="297891"/>
                </a:lnTo>
                <a:lnTo>
                  <a:pt x="677808" y="295513"/>
                </a:lnTo>
                <a:lnTo>
                  <a:pt x="680659" y="293927"/>
                </a:lnTo>
                <a:lnTo>
                  <a:pt x="683512" y="293823"/>
                </a:lnTo>
                <a:lnTo>
                  <a:pt x="686367" y="294705"/>
                </a:lnTo>
                <a:lnTo>
                  <a:pt x="689222" y="296247"/>
                </a:lnTo>
                <a:lnTo>
                  <a:pt x="718295" y="322922"/>
                </a:lnTo>
                <a:lnTo>
                  <a:pt x="730536" y="339551"/>
                </a:lnTo>
                <a:lnTo>
                  <a:pt x="740196" y="365645"/>
                </a:lnTo>
                <a:lnTo>
                  <a:pt x="753641" y="397506"/>
                </a:lnTo>
                <a:lnTo>
                  <a:pt x="761666" y="422338"/>
                </a:lnTo>
                <a:lnTo>
                  <a:pt x="769360" y="454012"/>
                </a:lnTo>
                <a:lnTo>
                  <a:pt x="779129" y="499839"/>
                </a:lnTo>
                <a:lnTo>
                  <a:pt x="787282" y="541797"/>
                </a:lnTo>
                <a:lnTo>
                  <a:pt x="795985" y="591877"/>
                </a:lnTo>
                <a:lnTo>
                  <a:pt x="819775" y="735929"/>
                </a:lnTo>
                <a:lnTo>
                  <a:pt x="823882" y="758988"/>
                </a:lnTo>
                <a:lnTo>
                  <a:pt x="828524" y="781028"/>
                </a:lnTo>
                <a:lnTo>
                  <a:pt x="833524" y="802389"/>
                </a:lnTo>
                <a:lnTo>
                  <a:pt x="855236" y="889130"/>
                </a:lnTo>
                <a:lnTo>
                  <a:pt x="866509" y="918967"/>
                </a:lnTo>
                <a:lnTo>
                  <a:pt x="875012" y="935721"/>
                </a:lnTo>
                <a:lnTo>
                  <a:pt x="875946" y="938855"/>
                </a:lnTo>
                <a:lnTo>
                  <a:pt x="875616" y="939992"/>
                </a:lnTo>
                <a:lnTo>
                  <a:pt x="875396" y="939797"/>
                </a:lnTo>
                <a:lnTo>
                  <a:pt x="875152" y="937042"/>
                </a:lnTo>
                <a:lnTo>
                  <a:pt x="863211" y="906979"/>
                </a:lnTo>
                <a:lnTo>
                  <a:pt x="859412" y="876354"/>
                </a:lnTo>
                <a:lnTo>
                  <a:pt x="858523" y="857727"/>
                </a:lnTo>
                <a:lnTo>
                  <a:pt x="859238" y="837329"/>
                </a:lnTo>
                <a:lnTo>
                  <a:pt x="862573" y="776565"/>
                </a:lnTo>
                <a:lnTo>
                  <a:pt x="864796" y="749883"/>
                </a:lnTo>
                <a:lnTo>
                  <a:pt x="867230" y="727334"/>
                </a:lnTo>
                <a:lnTo>
                  <a:pt x="892565" y="535502"/>
                </a:lnTo>
                <a:lnTo>
                  <a:pt x="904833" y="452385"/>
                </a:lnTo>
                <a:lnTo>
                  <a:pt x="914501" y="374312"/>
                </a:lnTo>
                <a:lnTo>
                  <a:pt x="929187" y="278288"/>
                </a:lnTo>
                <a:lnTo>
                  <a:pt x="934937" y="249019"/>
                </a:lnTo>
                <a:lnTo>
                  <a:pt x="943528" y="216477"/>
                </a:lnTo>
                <a:lnTo>
                  <a:pt x="947343" y="201546"/>
                </a:lnTo>
                <a:lnTo>
                  <a:pt x="947026" y="198898"/>
                </a:lnTo>
                <a:lnTo>
                  <a:pt x="945863" y="198085"/>
                </a:lnTo>
                <a:lnTo>
                  <a:pt x="944134" y="199448"/>
                </a:lnTo>
                <a:lnTo>
                  <a:pt x="939675" y="206043"/>
                </a:lnTo>
                <a:lnTo>
                  <a:pt x="918895" y="253286"/>
                </a:lnTo>
                <a:lnTo>
                  <a:pt x="910995" y="277278"/>
                </a:lnTo>
                <a:lnTo>
                  <a:pt x="904308" y="304768"/>
                </a:lnTo>
                <a:lnTo>
                  <a:pt x="898161" y="336036"/>
                </a:lnTo>
                <a:lnTo>
                  <a:pt x="897335" y="368983"/>
                </a:lnTo>
                <a:lnTo>
                  <a:pt x="902047" y="402676"/>
                </a:lnTo>
                <a:lnTo>
                  <a:pt x="913667" y="436701"/>
                </a:lnTo>
                <a:lnTo>
                  <a:pt x="921718" y="454728"/>
                </a:lnTo>
                <a:lnTo>
                  <a:pt x="930896" y="473413"/>
                </a:lnTo>
                <a:lnTo>
                  <a:pt x="940824" y="492538"/>
                </a:lnTo>
                <a:lnTo>
                  <a:pt x="951253" y="511002"/>
                </a:lnTo>
                <a:lnTo>
                  <a:pt x="962015" y="529026"/>
                </a:lnTo>
                <a:lnTo>
                  <a:pt x="984134" y="564294"/>
                </a:lnTo>
                <a:lnTo>
                  <a:pt x="1026839" y="630962"/>
                </a:lnTo>
                <a:lnTo>
                  <a:pt x="1043424" y="660081"/>
                </a:lnTo>
                <a:lnTo>
                  <a:pt x="1053971" y="685723"/>
                </a:lnTo>
                <a:lnTo>
                  <a:pt x="1069814" y="726130"/>
                </a:lnTo>
                <a:lnTo>
                  <a:pt x="1075860" y="751591"/>
                </a:lnTo>
                <a:lnTo>
                  <a:pt x="1081804" y="784805"/>
                </a:lnTo>
                <a:lnTo>
                  <a:pt x="1087057" y="812744"/>
                </a:lnTo>
                <a:lnTo>
                  <a:pt x="1087333" y="831360"/>
                </a:lnTo>
                <a:lnTo>
                  <a:pt x="1082290" y="866737"/>
                </a:lnTo>
                <a:lnTo>
                  <a:pt x="1081758" y="871911"/>
                </a:lnTo>
                <a:lnTo>
                  <a:pt x="1082357" y="876313"/>
                </a:lnTo>
                <a:lnTo>
                  <a:pt x="1083708" y="880200"/>
                </a:lnTo>
                <a:lnTo>
                  <a:pt x="1085562" y="883744"/>
                </a:lnTo>
                <a:lnTo>
                  <a:pt x="1088702" y="885154"/>
                </a:lnTo>
                <a:lnTo>
                  <a:pt x="1092701" y="885141"/>
                </a:lnTo>
                <a:lnTo>
                  <a:pt x="1097272" y="884180"/>
                </a:lnTo>
                <a:lnTo>
                  <a:pt x="1104891" y="880573"/>
                </a:lnTo>
                <a:lnTo>
                  <a:pt x="1117543" y="870495"/>
                </a:lnTo>
                <a:lnTo>
                  <a:pt x="1126327" y="857607"/>
                </a:lnTo>
                <a:lnTo>
                  <a:pt x="1134962" y="841723"/>
                </a:lnTo>
                <a:lnTo>
                  <a:pt x="1140692" y="817888"/>
                </a:lnTo>
                <a:lnTo>
                  <a:pt x="1146414" y="787927"/>
                </a:lnTo>
                <a:lnTo>
                  <a:pt x="1152131" y="761911"/>
                </a:lnTo>
                <a:lnTo>
                  <a:pt x="1155308" y="735108"/>
                </a:lnTo>
                <a:lnTo>
                  <a:pt x="1157672" y="708274"/>
                </a:lnTo>
                <a:lnTo>
                  <a:pt x="1161898" y="683647"/>
                </a:lnTo>
                <a:lnTo>
                  <a:pt x="1164358" y="655554"/>
                </a:lnTo>
                <a:lnTo>
                  <a:pt x="1169632" y="570999"/>
                </a:lnTo>
                <a:lnTo>
                  <a:pt x="1172610" y="507383"/>
                </a:lnTo>
                <a:lnTo>
                  <a:pt x="1173405" y="483752"/>
                </a:lnTo>
                <a:lnTo>
                  <a:pt x="1174523" y="386781"/>
                </a:lnTo>
                <a:lnTo>
                  <a:pt x="1176585" y="353820"/>
                </a:lnTo>
                <a:lnTo>
                  <a:pt x="1179864" y="322321"/>
                </a:lnTo>
                <a:lnTo>
                  <a:pt x="1183955" y="291797"/>
                </a:lnTo>
                <a:lnTo>
                  <a:pt x="1186683" y="268590"/>
                </a:lnTo>
                <a:lnTo>
                  <a:pt x="1189715" y="235185"/>
                </a:lnTo>
                <a:lnTo>
                  <a:pt x="1188521" y="218433"/>
                </a:lnTo>
                <a:lnTo>
                  <a:pt x="1186870" y="213966"/>
                </a:lnTo>
                <a:lnTo>
                  <a:pt x="1182911" y="210987"/>
                </a:lnTo>
                <a:lnTo>
                  <a:pt x="1170893" y="207679"/>
                </a:lnTo>
                <a:lnTo>
                  <a:pt x="1156026" y="208748"/>
                </a:lnTo>
                <a:lnTo>
                  <a:pt x="1138941" y="213350"/>
                </a:lnTo>
                <a:lnTo>
                  <a:pt x="1118648" y="221746"/>
                </a:lnTo>
                <a:lnTo>
                  <a:pt x="1090353" y="241733"/>
                </a:lnTo>
                <a:lnTo>
                  <a:pt x="1075146" y="260078"/>
                </a:lnTo>
                <a:lnTo>
                  <a:pt x="1062989" y="281884"/>
                </a:lnTo>
                <a:lnTo>
                  <a:pt x="1054411" y="307450"/>
                </a:lnTo>
                <a:lnTo>
                  <a:pt x="1049964" y="337228"/>
                </a:lnTo>
                <a:lnTo>
                  <a:pt x="1048778" y="353170"/>
                </a:lnTo>
                <a:lnTo>
                  <a:pt x="1047987" y="374276"/>
                </a:lnTo>
                <a:lnTo>
                  <a:pt x="1047110" y="425666"/>
                </a:lnTo>
                <a:lnTo>
                  <a:pt x="1048780" y="459754"/>
                </a:lnTo>
                <a:lnTo>
                  <a:pt x="1051798" y="498671"/>
                </a:lnTo>
                <a:lnTo>
                  <a:pt x="1055716" y="540809"/>
                </a:lnTo>
                <a:lnTo>
                  <a:pt x="1059280" y="573663"/>
                </a:lnTo>
                <a:lnTo>
                  <a:pt x="1062609" y="600328"/>
                </a:lnTo>
                <a:lnTo>
                  <a:pt x="1065780" y="622868"/>
                </a:lnTo>
                <a:lnTo>
                  <a:pt x="1068847" y="641704"/>
                </a:lnTo>
                <a:lnTo>
                  <a:pt x="1074795" y="672793"/>
                </a:lnTo>
                <a:lnTo>
                  <a:pt x="1086374" y="729687"/>
                </a:lnTo>
                <a:lnTo>
                  <a:pt x="1092110" y="754759"/>
                </a:lnTo>
                <a:lnTo>
                  <a:pt x="1092754" y="778602"/>
                </a:lnTo>
                <a:lnTo>
                  <a:pt x="1090818" y="803804"/>
                </a:lnTo>
                <a:lnTo>
                  <a:pt x="1089957" y="834055"/>
                </a:lnTo>
                <a:lnTo>
                  <a:pt x="1091632" y="845360"/>
                </a:lnTo>
                <a:lnTo>
                  <a:pt x="1094655" y="853850"/>
                </a:lnTo>
                <a:lnTo>
                  <a:pt x="1102139" y="864870"/>
                </a:lnTo>
                <a:lnTo>
                  <a:pt x="1105470" y="867809"/>
                </a:lnTo>
                <a:lnTo>
                  <a:pt x="1108641" y="869768"/>
                </a:lnTo>
                <a:lnTo>
                  <a:pt x="1122327" y="871945"/>
                </a:lnTo>
                <a:lnTo>
                  <a:pt x="1141108" y="871960"/>
                </a:lnTo>
                <a:lnTo>
                  <a:pt x="1172150" y="866613"/>
                </a:lnTo>
                <a:lnTo>
                  <a:pt x="1208722" y="856273"/>
                </a:lnTo>
                <a:lnTo>
                  <a:pt x="1217482" y="853505"/>
                </a:lnTo>
                <a:lnTo>
                  <a:pt x="1224274" y="849755"/>
                </a:lnTo>
                <a:lnTo>
                  <a:pt x="1234361" y="840507"/>
                </a:lnTo>
                <a:lnTo>
                  <a:pt x="1245395" y="824591"/>
                </a:lnTo>
                <a:lnTo>
                  <a:pt x="1259248" y="794158"/>
                </a:lnTo>
                <a:lnTo>
                  <a:pt x="1264827" y="771030"/>
                </a:lnTo>
                <a:lnTo>
                  <a:pt x="1268260" y="739479"/>
                </a:lnTo>
                <a:lnTo>
                  <a:pt x="1280961" y="597086"/>
                </a:lnTo>
                <a:lnTo>
                  <a:pt x="1282787" y="568319"/>
                </a:lnTo>
                <a:lnTo>
                  <a:pt x="1284814" y="510954"/>
                </a:lnTo>
                <a:lnTo>
                  <a:pt x="1284402" y="481370"/>
                </a:lnTo>
                <a:lnTo>
                  <a:pt x="1283175" y="451170"/>
                </a:lnTo>
                <a:lnTo>
                  <a:pt x="1281405" y="420559"/>
                </a:lnTo>
                <a:lnTo>
                  <a:pt x="1281177" y="372529"/>
                </a:lnTo>
                <a:lnTo>
                  <a:pt x="1283502" y="196769"/>
                </a:lnTo>
                <a:lnTo>
                  <a:pt x="1282575" y="160471"/>
                </a:lnTo>
                <a:lnTo>
                  <a:pt x="1278795" y="88491"/>
                </a:lnTo>
                <a:lnTo>
                  <a:pt x="1275737" y="74496"/>
                </a:lnTo>
                <a:lnTo>
                  <a:pt x="1273588" y="69430"/>
                </a:lnTo>
                <a:lnTo>
                  <a:pt x="1269298" y="66053"/>
                </a:lnTo>
                <a:lnTo>
                  <a:pt x="1263581" y="63801"/>
                </a:lnTo>
                <a:lnTo>
                  <a:pt x="1256911" y="62301"/>
                </a:lnTo>
                <a:lnTo>
                  <a:pt x="1239342" y="63173"/>
                </a:lnTo>
                <a:lnTo>
                  <a:pt x="1208030" y="69019"/>
                </a:lnTo>
                <a:lnTo>
                  <a:pt x="1184914" y="76001"/>
                </a:lnTo>
                <a:lnTo>
                  <a:pt x="1158765" y="88630"/>
                </a:lnTo>
                <a:lnTo>
                  <a:pt x="1138888" y="103767"/>
                </a:lnTo>
                <a:lnTo>
                  <a:pt x="1130921" y="111804"/>
                </a:lnTo>
                <a:lnTo>
                  <a:pt x="1119528" y="135974"/>
                </a:lnTo>
                <a:lnTo>
                  <a:pt x="1111290" y="165767"/>
                </a:lnTo>
                <a:lnTo>
                  <a:pt x="1104453" y="198058"/>
                </a:lnTo>
                <a:lnTo>
                  <a:pt x="1098240" y="233999"/>
                </a:lnTo>
                <a:lnTo>
                  <a:pt x="1095249" y="252918"/>
                </a:lnTo>
                <a:lnTo>
                  <a:pt x="1092303" y="278866"/>
                </a:lnTo>
                <a:lnTo>
                  <a:pt x="1086489" y="343257"/>
                </a:lnTo>
                <a:lnTo>
                  <a:pt x="1087416" y="372429"/>
                </a:lnTo>
                <a:lnTo>
                  <a:pt x="1090891" y="398545"/>
                </a:lnTo>
                <a:lnTo>
                  <a:pt x="1096065" y="422623"/>
                </a:lnTo>
                <a:lnTo>
                  <a:pt x="1104277" y="446295"/>
                </a:lnTo>
                <a:lnTo>
                  <a:pt x="1114515" y="469696"/>
                </a:lnTo>
                <a:lnTo>
                  <a:pt x="1126102" y="492917"/>
                </a:lnTo>
                <a:lnTo>
                  <a:pt x="1138589" y="514113"/>
                </a:lnTo>
                <a:lnTo>
                  <a:pt x="1151677" y="533958"/>
                </a:lnTo>
                <a:lnTo>
                  <a:pt x="1165164" y="552903"/>
                </a:lnTo>
                <a:lnTo>
                  <a:pt x="1179870" y="571249"/>
                </a:lnTo>
                <a:lnTo>
                  <a:pt x="1195390" y="589194"/>
                </a:lnTo>
                <a:lnTo>
                  <a:pt x="1225968" y="623420"/>
                </a:lnTo>
                <a:lnTo>
                  <a:pt x="1252259" y="654507"/>
                </a:lnTo>
                <a:lnTo>
                  <a:pt x="1260794" y="669464"/>
                </a:lnTo>
                <a:lnTo>
                  <a:pt x="1270277" y="698783"/>
                </a:lnTo>
                <a:lnTo>
                  <a:pt x="1274492" y="725149"/>
                </a:lnTo>
                <a:lnTo>
                  <a:pt x="1276365" y="749568"/>
                </a:lnTo>
                <a:lnTo>
                  <a:pt x="1277198" y="773119"/>
                </a:lnTo>
                <a:lnTo>
                  <a:pt x="1272487" y="793747"/>
                </a:lnTo>
                <a:lnTo>
                  <a:pt x="1261666" y="821426"/>
                </a:lnTo>
                <a:lnTo>
                  <a:pt x="1254472" y="838077"/>
                </a:lnTo>
                <a:lnTo>
                  <a:pt x="1244925" y="851827"/>
                </a:lnTo>
                <a:lnTo>
                  <a:pt x="1237807" y="857209"/>
                </a:lnTo>
                <a:lnTo>
                  <a:pt x="1201547" y="875229"/>
                </a:lnTo>
                <a:lnTo>
                  <a:pt x="1192696" y="880430"/>
                </a:lnTo>
                <a:lnTo>
                  <a:pt x="1172702" y="886208"/>
                </a:lnTo>
                <a:lnTo>
                  <a:pt x="1140024" y="889461"/>
                </a:lnTo>
                <a:lnTo>
                  <a:pt x="1106213" y="890426"/>
                </a:lnTo>
                <a:lnTo>
                  <a:pt x="1072064" y="888171"/>
                </a:lnTo>
                <a:lnTo>
                  <a:pt x="1040356" y="881471"/>
                </a:lnTo>
                <a:lnTo>
                  <a:pt x="1004042" y="870673"/>
                </a:lnTo>
                <a:lnTo>
                  <a:pt x="973423" y="853108"/>
                </a:lnTo>
                <a:lnTo>
                  <a:pt x="956502" y="837870"/>
                </a:lnTo>
                <a:lnTo>
                  <a:pt x="917268" y="795380"/>
                </a:lnTo>
                <a:lnTo>
                  <a:pt x="891938" y="762961"/>
                </a:lnTo>
                <a:lnTo>
                  <a:pt x="874884" y="737162"/>
                </a:lnTo>
                <a:lnTo>
                  <a:pt x="861573" y="712185"/>
                </a:lnTo>
                <a:lnTo>
                  <a:pt x="826463" y="641253"/>
                </a:lnTo>
                <a:lnTo>
                  <a:pt x="793079" y="568452"/>
                </a:lnTo>
                <a:lnTo>
                  <a:pt x="777509" y="533037"/>
                </a:lnTo>
                <a:lnTo>
                  <a:pt x="759509" y="486567"/>
                </a:lnTo>
                <a:lnTo>
                  <a:pt x="680954" y="268529"/>
                </a:lnTo>
                <a:lnTo>
                  <a:pt x="670373" y="241648"/>
                </a:lnTo>
                <a:lnTo>
                  <a:pt x="648458" y="188920"/>
                </a:lnTo>
                <a:lnTo>
                  <a:pt x="637280" y="163810"/>
                </a:lnTo>
                <a:lnTo>
                  <a:pt x="614700" y="115591"/>
                </a:lnTo>
                <a:lnTo>
                  <a:pt x="597044" y="86540"/>
                </a:lnTo>
                <a:lnTo>
                  <a:pt x="583800" y="71406"/>
                </a:lnTo>
                <a:lnTo>
                  <a:pt x="574738" y="64680"/>
                </a:lnTo>
                <a:lnTo>
                  <a:pt x="562456" y="61690"/>
                </a:lnTo>
                <a:lnTo>
                  <a:pt x="555180" y="60893"/>
                </a:lnTo>
                <a:lnTo>
                  <a:pt x="517635" y="64322"/>
                </a:lnTo>
                <a:lnTo>
                  <a:pt x="489134" y="71374"/>
                </a:lnTo>
                <a:lnTo>
                  <a:pt x="461545" y="81810"/>
                </a:lnTo>
                <a:lnTo>
                  <a:pt x="436583" y="95974"/>
                </a:lnTo>
                <a:lnTo>
                  <a:pt x="428402" y="105656"/>
                </a:lnTo>
                <a:lnTo>
                  <a:pt x="422949" y="116874"/>
                </a:lnTo>
                <a:lnTo>
                  <a:pt x="419313" y="129114"/>
                </a:lnTo>
                <a:lnTo>
                  <a:pt x="420699" y="142990"/>
                </a:lnTo>
                <a:lnTo>
                  <a:pt x="432399" y="173647"/>
                </a:lnTo>
                <a:lnTo>
                  <a:pt x="450299" y="206323"/>
                </a:lnTo>
                <a:lnTo>
                  <a:pt x="471907" y="239895"/>
                </a:lnTo>
                <a:lnTo>
                  <a:pt x="497386" y="273866"/>
                </a:lnTo>
                <a:lnTo>
                  <a:pt x="514424" y="308015"/>
                </a:lnTo>
                <a:lnTo>
                  <a:pt x="520302" y="325122"/>
                </a:lnTo>
                <a:lnTo>
                  <a:pt x="525172" y="347956"/>
                </a:lnTo>
                <a:lnTo>
                  <a:pt x="529372" y="374610"/>
                </a:lnTo>
                <a:lnTo>
                  <a:pt x="533125" y="403808"/>
                </a:lnTo>
                <a:lnTo>
                  <a:pt x="535626" y="428989"/>
                </a:lnTo>
                <a:lnTo>
                  <a:pt x="537293" y="451492"/>
                </a:lnTo>
                <a:lnTo>
                  <a:pt x="538405" y="472208"/>
                </a:lnTo>
                <a:lnTo>
                  <a:pt x="538194" y="505069"/>
                </a:lnTo>
                <a:lnTo>
                  <a:pt x="535419" y="592381"/>
                </a:lnTo>
                <a:lnTo>
                  <a:pt x="532393" y="627095"/>
                </a:lnTo>
                <a:lnTo>
                  <a:pt x="528471" y="654047"/>
                </a:lnTo>
                <a:lnTo>
                  <a:pt x="519985" y="694154"/>
                </a:lnTo>
                <a:lnTo>
                  <a:pt x="513038" y="724679"/>
                </a:lnTo>
                <a:lnTo>
                  <a:pt x="504236" y="745866"/>
                </a:lnTo>
                <a:lnTo>
                  <a:pt x="487614" y="774989"/>
                </a:lnTo>
                <a:lnTo>
                  <a:pt x="473591" y="793220"/>
                </a:lnTo>
                <a:lnTo>
                  <a:pt x="462892" y="802363"/>
                </a:lnTo>
                <a:lnTo>
                  <a:pt x="457371" y="806135"/>
                </a:lnTo>
                <a:lnTo>
                  <a:pt x="446158" y="810326"/>
                </a:lnTo>
                <a:lnTo>
                  <a:pt x="423437" y="813016"/>
                </a:lnTo>
                <a:lnTo>
                  <a:pt x="385567" y="813591"/>
                </a:lnTo>
                <a:lnTo>
                  <a:pt x="369794" y="812688"/>
                </a:lnTo>
                <a:lnTo>
                  <a:pt x="356435" y="809110"/>
                </a:lnTo>
                <a:lnTo>
                  <a:pt x="344147" y="801806"/>
                </a:lnTo>
                <a:lnTo>
                  <a:pt x="320736" y="781594"/>
                </a:lnTo>
                <a:lnTo>
                  <a:pt x="303496" y="755806"/>
                </a:lnTo>
                <a:lnTo>
                  <a:pt x="290874" y="724035"/>
                </a:lnTo>
                <a:lnTo>
                  <a:pt x="284212" y="699225"/>
                </a:lnTo>
                <a:lnTo>
                  <a:pt x="277123" y="666608"/>
                </a:lnTo>
                <a:lnTo>
                  <a:pt x="267623" y="617187"/>
                </a:lnTo>
                <a:lnTo>
                  <a:pt x="262422" y="594102"/>
                </a:lnTo>
                <a:lnTo>
                  <a:pt x="257050" y="572996"/>
                </a:lnTo>
                <a:lnTo>
                  <a:pt x="251564" y="553211"/>
                </a:lnTo>
                <a:lnTo>
                  <a:pt x="246953" y="534306"/>
                </a:lnTo>
                <a:lnTo>
                  <a:pt x="242928" y="515988"/>
                </a:lnTo>
                <a:lnTo>
                  <a:pt x="235914" y="480395"/>
                </a:lnTo>
                <a:lnTo>
                  <a:pt x="220725" y="393764"/>
                </a:lnTo>
                <a:lnTo>
                  <a:pt x="212395" y="359397"/>
                </a:lnTo>
                <a:lnTo>
                  <a:pt x="203294" y="325073"/>
                </a:lnTo>
                <a:lnTo>
                  <a:pt x="196075" y="290768"/>
                </a:lnTo>
                <a:lnTo>
                  <a:pt x="186655" y="239325"/>
                </a:lnTo>
                <a:lnTo>
                  <a:pt x="180821" y="213606"/>
                </a:lnTo>
                <a:lnTo>
                  <a:pt x="147042" y="79125"/>
                </a:lnTo>
                <a:lnTo>
                  <a:pt x="136784" y="53505"/>
                </a:lnTo>
                <a:lnTo>
                  <a:pt x="119227" y="21536"/>
                </a:lnTo>
                <a:lnTo>
                  <a:pt x="110134" y="11400"/>
                </a:lnTo>
                <a:lnTo>
                  <a:pt x="105042" y="7364"/>
                </a:lnTo>
                <a:lnTo>
                  <a:pt x="99743" y="4673"/>
                </a:lnTo>
                <a:lnTo>
                  <a:pt x="88775" y="1683"/>
                </a:lnTo>
                <a:lnTo>
                  <a:pt x="62787" y="0"/>
                </a:lnTo>
                <a:lnTo>
                  <a:pt x="26407" y="8603"/>
                </a:lnTo>
                <a:lnTo>
                  <a:pt x="16839" y="14072"/>
                </a:lnTo>
                <a:lnTo>
                  <a:pt x="9508" y="20575"/>
                </a:lnTo>
                <a:lnTo>
                  <a:pt x="3668" y="27767"/>
                </a:lnTo>
                <a:lnTo>
                  <a:pt x="727" y="37325"/>
                </a:lnTo>
                <a:lnTo>
                  <a:pt x="0" y="60645"/>
                </a:lnTo>
                <a:lnTo>
                  <a:pt x="13012" y="91964"/>
                </a:lnTo>
                <a:lnTo>
                  <a:pt x="23149" y="109651"/>
                </a:lnTo>
                <a:lnTo>
                  <a:pt x="34670" y="128109"/>
                </a:lnTo>
                <a:lnTo>
                  <a:pt x="60170" y="166399"/>
                </a:lnTo>
                <a:lnTo>
                  <a:pt x="71733" y="185944"/>
                </a:lnTo>
                <a:lnTo>
                  <a:pt x="82299" y="205641"/>
                </a:lnTo>
                <a:lnTo>
                  <a:pt x="92200" y="225440"/>
                </a:lnTo>
                <a:lnTo>
                  <a:pt x="99754" y="245307"/>
                </a:lnTo>
                <a:lnTo>
                  <a:pt x="105743" y="265220"/>
                </a:lnTo>
                <a:lnTo>
                  <a:pt x="110687" y="285162"/>
                </a:lnTo>
                <a:lnTo>
                  <a:pt x="114936" y="312744"/>
                </a:lnTo>
                <a:lnTo>
                  <a:pt x="118721" y="345420"/>
                </a:lnTo>
                <a:lnTo>
                  <a:pt x="133679" y="487610"/>
                </a:lnTo>
                <a:lnTo>
                  <a:pt x="145449" y="597322"/>
                </a:lnTo>
                <a:lnTo>
                  <a:pt x="148588" y="633246"/>
                </a:lnTo>
                <a:lnTo>
                  <a:pt x="150681" y="661958"/>
                </a:lnTo>
                <a:lnTo>
                  <a:pt x="152076" y="686814"/>
                </a:lnTo>
                <a:lnTo>
                  <a:pt x="153626" y="729672"/>
                </a:lnTo>
                <a:lnTo>
                  <a:pt x="152134" y="752911"/>
                </a:lnTo>
                <a:lnTo>
                  <a:pt x="149235" y="777930"/>
                </a:lnTo>
                <a:lnTo>
                  <a:pt x="145397" y="804133"/>
                </a:lnTo>
                <a:lnTo>
                  <a:pt x="141886" y="825413"/>
                </a:lnTo>
                <a:lnTo>
                  <a:pt x="135445" y="859216"/>
                </a:lnTo>
                <a:lnTo>
                  <a:pt x="126867" y="886940"/>
                </a:lnTo>
                <a:lnTo>
                  <a:pt x="87634" y="990393"/>
                </a:lnTo>
                <a:lnTo>
                  <a:pt x="75755" y="1015308"/>
                </a:lnTo>
                <a:lnTo>
                  <a:pt x="54936" y="1045532"/>
                </a:lnTo>
                <a:lnTo>
                  <a:pt x="40802" y="1067902"/>
                </a:lnTo>
                <a:lnTo>
                  <a:pt x="39771" y="1071743"/>
                </a:lnTo>
                <a:lnTo>
                  <a:pt x="40036" y="1074304"/>
                </a:lnTo>
                <a:lnTo>
                  <a:pt x="41165" y="1076012"/>
                </a:lnTo>
                <a:lnTo>
                  <a:pt x="44775" y="1077150"/>
                </a:lnTo>
                <a:lnTo>
                  <a:pt x="56407" y="1078414"/>
                </a:lnTo>
                <a:lnTo>
                  <a:pt x="63509" y="1076846"/>
                </a:lnTo>
                <a:lnTo>
                  <a:pt x="99268" y="1060025"/>
                </a:lnTo>
                <a:lnTo>
                  <a:pt x="103513" y="1056014"/>
                </a:lnTo>
                <a:lnTo>
                  <a:pt x="106343" y="1051436"/>
                </a:lnTo>
                <a:lnTo>
                  <a:pt x="118102" y="1017038"/>
                </a:lnTo>
                <a:lnTo>
                  <a:pt x="123604" y="997089"/>
                </a:lnTo>
                <a:lnTo>
                  <a:pt x="129224" y="962822"/>
                </a:lnTo>
                <a:lnTo>
                  <a:pt x="132056" y="941682"/>
                </a:lnTo>
                <a:lnTo>
                  <a:pt x="135850" y="918064"/>
                </a:lnTo>
                <a:lnTo>
                  <a:pt x="149338" y="844079"/>
                </a:lnTo>
                <a:lnTo>
                  <a:pt x="156536" y="806552"/>
                </a:lnTo>
                <a:lnTo>
                  <a:pt x="162911" y="776539"/>
                </a:lnTo>
                <a:lnTo>
                  <a:pt x="171777" y="743832"/>
                </a:lnTo>
                <a:lnTo>
                  <a:pt x="205553" y="644026"/>
                </a:lnTo>
                <a:lnTo>
                  <a:pt x="221436" y="611546"/>
                </a:lnTo>
                <a:lnTo>
                  <a:pt x="223059" y="611296"/>
                </a:lnTo>
                <a:lnTo>
                  <a:pt x="225093" y="612082"/>
                </a:lnTo>
                <a:lnTo>
                  <a:pt x="227401" y="613558"/>
                </a:lnTo>
                <a:lnTo>
                  <a:pt x="228940" y="616448"/>
                </a:lnTo>
                <a:lnTo>
                  <a:pt x="230651" y="624738"/>
                </a:lnTo>
                <a:lnTo>
                  <a:pt x="231614" y="649217"/>
                </a:lnTo>
                <a:lnTo>
                  <a:pt x="231983" y="741334"/>
                </a:lnTo>
                <a:lnTo>
                  <a:pt x="233900" y="763544"/>
                </a:lnTo>
                <a:lnTo>
                  <a:pt x="237083" y="785018"/>
                </a:lnTo>
                <a:lnTo>
                  <a:pt x="241110" y="806001"/>
                </a:lnTo>
                <a:lnTo>
                  <a:pt x="246652" y="825706"/>
                </a:lnTo>
                <a:lnTo>
                  <a:pt x="253204" y="844557"/>
                </a:lnTo>
                <a:lnTo>
                  <a:pt x="260430" y="862839"/>
                </a:lnTo>
                <a:lnTo>
                  <a:pt x="281158" y="895853"/>
                </a:lnTo>
                <a:lnTo>
                  <a:pt x="328720" y="955852"/>
                </a:lnTo>
                <a:lnTo>
                  <a:pt x="354372" y="984817"/>
                </a:lnTo>
                <a:lnTo>
                  <a:pt x="380695" y="1011660"/>
                </a:lnTo>
                <a:lnTo>
                  <a:pt x="416935" y="1041885"/>
                </a:lnTo>
                <a:lnTo>
                  <a:pt x="451803" y="1063329"/>
                </a:lnTo>
                <a:lnTo>
                  <a:pt x="486264" y="1080795"/>
                </a:lnTo>
                <a:lnTo>
                  <a:pt x="520605" y="1091473"/>
                </a:lnTo>
                <a:lnTo>
                  <a:pt x="553005" y="1095060"/>
                </a:lnTo>
                <a:lnTo>
                  <a:pt x="568672" y="1095900"/>
                </a:lnTo>
                <a:lnTo>
                  <a:pt x="573612" y="1095171"/>
                </a:lnTo>
                <a:lnTo>
                  <a:pt x="576905" y="1093733"/>
                </a:lnTo>
                <a:lnTo>
                  <a:pt x="579100" y="1091821"/>
                </a:lnTo>
                <a:lnTo>
                  <a:pt x="578659" y="1089595"/>
                </a:lnTo>
                <a:lnTo>
                  <a:pt x="576460" y="1087158"/>
                </a:lnTo>
                <a:lnTo>
                  <a:pt x="573089" y="1084580"/>
                </a:lnTo>
                <a:lnTo>
                  <a:pt x="539350" y="1072648"/>
                </a:lnTo>
                <a:lnTo>
                  <a:pt x="502361" y="1058262"/>
                </a:lnTo>
                <a:lnTo>
                  <a:pt x="467801" y="1041935"/>
                </a:lnTo>
                <a:lnTo>
                  <a:pt x="448253" y="1030696"/>
                </a:lnTo>
                <a:lnTo>
                  <a:pt x="441898" y="1023127"/>
                </a:lnTo>
                <a:lnTo>
                  <a:pt x="437661" y="1014270"/>
                </a:lnTo>
                <a:lnTo>
                  <a:pt x="431697" y="988683"/>
                </a:lnTo>
                <a:lnTo>
                  <a:pt x="429682" y="958420"/>
                </a:lnTo>
                <a:lnTo>
                  <a:pt x="434487" y="939286"/>
                </a:lnTo>
                <a:lnTo>
                  <a:pt x="445361" y="914713"/>
                </a:lnTo>
                <a:lnTo>
                  <a:pt x="448542" y="909610"/>
                </a:lnTo>
                <a:lnTo>
                  <a:pt x="451615" y="906208"/>
                </a:lnTo>
                <a:lnTo>
                  <a:pt x="454616" y="903940"/>
                </a:lnTo>
                <a:lnTo>
                  <a:pt x="457570" y="902428"/>
                </a:lnTo>
                <a:lnTo>
                  <a:pt x="458586" y="901420"/>
                </a:lnTo>
                <a:lnTo>
                  <a:pt x="458311" y="900748"/>
                </a:lnTo>
                <a:lnTo>
                  <a:pt x="457175" y="900300"/>
                </a:lnTo>
                <a:lnTo>
                  <a:pt x="450834" y="902342"/>
                </a:lnTo>
                <a:lnTo>
                  <a:pt x="446475" y="904220"/>
                </a:lnTo>
                <a:lnTo>
                  <a:pt x="410109" y="931510"/>
                </a:lnTo>
                <a:lnTo>
                  <a:pt x="405991" y="937000"/>
                </a:lnTo>
                <a:lnTo>
                  <a:pt x="404197" y="942566"/>
                </a:lnTo>
                <a:lnTo>
                  <a:pt x="403955" y="948181"/>
                </a:lnTo>
                <a:lnTo>
                  <a:pt x="408555" y="953829"/>
                </a:lnTo>
                <a:lnTo>
                  <a:pt x="438737" y="971833"/>
                </a:lnTo>
                <a:lnTo>
                  <a:pt x="467721" y="986840"/>
                </a:lnTo>
                <a:lnTo>
                  <a:pt x="502192" y="997954"/>
                </a:lnTo>
                <a:lnTo>
                  <a:pt x="536881" y="1005116"/>
                </a:lnTo>
                <a:lnTo>
                  <a:pt x="576877" y="1009148"/>
                </a:lnTo>
                <a:lnTo>
                  <a:pt x="607249" y="1009391"/>
                </a:lnTo>
                <a:lnTo>
                  <a:pt x="643111" y="1001422"/>
                </a:lnTo>
                <a:lnTo>
                  <a:pt x="660471" y="995227"/>
                </a:lnTo>
                <a:lnTo>
                  <a:pt x="689820" y="978269"/>
                </a:lnTo>
                <a:lnTo>
                  <a:pt x="694382" y="974840"/>
                </a:lnTo>
                <a:lnTo>
                  <a:pt x="697424" y="970650"/>
                </a:lnTo>
                <a:lnTo>
                  <a:pt x="700802" y="960914"/>
                </a:lnTo>
                <a:lnTo>
                  <a:pt x="700751" y="955650"/>
                </a:lnTo>
                <a:lnTo>
                  <a:pt x="698154" y="944722"/>
                </a:lnTo>
                <a:lnTo>
                  <a:pt x="693825" y="936055"/>
                </a:lnTo>
                <a:lnTo>
                  <a:pt x="691337" y="932411"/>
                </a:lnTo>
                <a:lnTo>
                  <a:pt x="669632" y="918179"/>
                </a:lnTo>
                <a:lnTo>
                  <a:pt x="659968" y="915731"/>
                </a:lnTo>
                <a:lnTo>
                  <a:pt x="639071" y="915550"/>
                </a:lnTo>
                <a:lnTo>
                  <a:pt x="612003" y="918645"/>
                </a:lnTo>
                <a:lnTo>
                  <a:pt x="580923" y="924148"/>
                </a:lnTo>
                <a:lnTo>
                  <a:pt x="548060" y="932944"/>
                </a:lnTo>
                <a:lnTo>
                  <a:pt x="516944" y="945743"/>
                </a:lnTo>
                <a:lnTo>
                  <a:pt x="501979" y="953156"/>
                </a:lnTo>
                <a:lnTo>
                  <a:pt x="492002" y="961909"/>
                </a:lnTo>
                <a:lnTo>
                  <a:pt x="485351" y="971554"/>
                </a:lnTo>
                <a:lnTo>
                  <a:pt x="473450" y="1003332"/>
                </a:lnTo>
                <a:lnTo>
                  <a:pt x="470125" y="1014409"/>
                </a:lnTo>
                <a:lnTo>
                  <a:pt x="468972" y="1036877"/>
                </a:lnTo>
                <a:lnTo>
                  <a:pt x="469997" y="1048203"/>
                </a:lnTo>
                <a:lnTo>
                  <a:pt x="476217" y="1068407"/>
                </a:lnTo>
                <a:lnTo>
                  <a:pt x="480543" y="1077795"/>
                </a:lnTo>
                <a:lnTo>
                  <a:pt x="487236" y="1085006"/>
                </a:lnTo>
                <a:lnTo>
                  <a:pt x="504834" y="1095559"/>
                </a:lnTo>
                <a:lnTo>
                  <a:pt x="538055" y="1100883"/>
                </a:lnTo>
                <a:lnTo>
                  <a:pt x="558915" y="1102303"/>
                </a:lnTo>
                <a:lnTo>
                  <a:pt x="580442" y="1102298"/>
                </a:lnTo>
                <a:lnTo>
                  <a:pt x="602413" y="1101341"/>
                </a:lnTo>
                <a:lnTo>
                  <a:pt x="624681" y="1099751"/>
                </a:lnTo>
                <a:lnTo>
                  <a:pt x="648099" y="1096786"/>
                </a:lnTo>
                <a:lnTo>
                  <a:pt x="672283" y="1092905"/>
                </a:lnTo>
                <a:lnTo>
                  <a:pt x="696978" y="1088412"/>
                </a:lnTo>
                <a:lnTo>
                  <a:pt x="744737" y="1080880"/>
                </a:lnTo>
                <a:lnTo>
                  <a:pt x="768141" y="1077538"/>
                </a:lnTo>
                <a:lnTo>
                  <a:pt x="789459" y="1072452"/>
                </a:lnTo>
                <a:lnTo>
                  <a:pt x="828385" y="1059182"/>
                </a:lnTo>
                <a:lnTo>
                  <a:pt x="859655" y="1046299"/>
                </a:lnTo>
                <a:lnTo>
                  <a:pt x="898680" y="1028336"/>
                </a:lnTo>
                <a:lnTo>
                  <a:pt x="919790" y="1016714"/>
                </a:lnTo>
                <a:lnTo>
                  <a:pt x="932348" y="1005199"/>
                </a:lnTo>
                <a:lnTo>
                  <a:pt x="934172" y="999462"/>
                </a:lnTo>
                <a:lnTo>
                  <a:pt x="933483" y="993731"/>
                </a:lnTo>
                <a:lnTo>
                  <a:pt x="931120" y="988006"/>
                </a:lnTo>
                <a:lnTo>
                  <a:pt x="926686" y="983237"/>
                </a:lnTo>
                <a:lnTo>
                  <a:pt x="914139" y="975398"/>
                </a:lnTo>
                <a:lnTo>
                  <a:pt x="891011" y="965630"/>
                </a:lnTo>
                <a:lnTo>
                  <a:pt x="866061" y="961254"/>
                </a:lnTo>
                <a:lnTo>
                  <a:pt x="836020" y="959957"/>
                </a:lnTo>
                <a:lnTo>
                  <a:pt x="798437" y="964124"/>
                </a:lnTo>
                <a:lnTo>
                  <a:pt x="771098" y="968808"/>
                </a:lnTo>
                <a:lnTo>
                  <a:pt x="743071" y="975970"/>
                </a:lnTo>
                <a:lnTo>
                  <a:pt x="714741" y="988678"/>
                </a:lnTo>
                <a:lnTo>
                  <a:pt x="696434" y="1001312"/>
                </a:lnTo>
                <a:lnTo>
                  <a:pt x="690219" y="1007347"/>
                </a:lnTo>
                <a:lnTo>
                  <a:pt x="686076" y="1013276"/>
                </a:lnTo>
                <a:lnTo>
                  <a:pt x="681472" y="1024943"/>
                </a:lnTo>
                <a:lnTo>
                  <a:pt x="681196" y="1030722"/>
                </a:lnTo>
                <a:lnTo>
                  <a:pt x="683431" y="1042222"/>
                </a:lnTo>
                <a:lnTo>
                  <a:pt x="688217" y="1046051"/>
                </a:lnTo>
                <a:lnTo>
                  <a:pt x="695219" y="1048604"/>
                </a:lnTo>
                <a:lnTo>
                  <a:pt x="716968" y="1051440"/>
                </a:lnTo>
                <a:lnTo>
                  <a:pt x="752034" y="1052700"/>
                </a:lnTo>
                <a:lnTo>
                  <a:pt x="814616" y="1053410"/>
                </a:lnTo>
                <a:lnTo>
                  <a:pt x="837587" y="1051605"/>
                </a:lnTo>
                <a:lnTo>
                  <a:pt x="861474" y="1048496"/>
                </a:lnTo>
                <a:lnTo>
                  <a:pt x="909922" y="1040914"/>
                </a:lnTo>
                <a:lnTo>
                  <a:pt x="956854" y="1034370"/>
                </a:lnTo>
                <a:lnTo>
                  <a:pt x="995493" y="1025746"/>
                </a:lnTo>
                <a:lnTo>
                  <a:pt x="1028541" y="1014611"/>
                </a:lnTo>
                <a:lnTo>
                  <a:pt x="1088561" y="986719"/>
                </a:lnTo>
                <a:lnTo>
                  <a:pt x="1103084" y="980474"/>
                </a:lnTo>
                <a:lnTo>
                  <a:pt x="1126842" y="963375"/>
                </a:lnTo>
                <a:lnTo>
                  <a:pt x="1137178" y="953482"/>
                </a:lnTo>
                <a:lnTo>
                  <a:pt x="1142163" y="944028"/>
                </a:lnTo>
                <a:lnTo>
                  <a:pt x="1143581" y="934868"/>
                </a:lnTo>
                <a:lnTo>
                  <a:pt x="1142622" y="925904"/>
                </a:lnTo>
                <a:lnTo>
                  <a:pt x="1133936" y="905784"/>
                </a:lnTo>
                <a:lnTo>
                  <a:pt x="1119599" y="884142"/>
                </a:lnTo>
                <a:lnTo>
                  <a:pt x="1089153" y="851490"/>
                </a:lnTo>
                <a:lnTo>
                  <a:pt x="1053251" y="823295"/>
                </a:lnTo>
                <a:lnTo>
                  <a:pt x="1036431" y="805570"/>
                </a:lnTo>
                <a:lnTo>
                  <a:pt x="1012445" y="790707"/>
                </a:lnTo>
                <a:lnTo>
                  <a:pt x="981783" y="777752"/>
                </a:lnTo>
                <a:lnTo>
                  <a:pt x="945929" y="765643"/>
                </a:lnTo>
                <a:lnTo>
                  <a:pt x="907770" y="756452"/>
                </a:lnTo>
                <a:lnTo>
                  <a:pt x="868586" y="749192"/>
                </a:lnTo>
                <a:lnTo>
                  <a:pt x="828945" y="742791"/>
                </a:lnTo>
                <a:lnTo>
                  <a:pt x="799262" y="739310"/>
                </a:lnTo>
                <a:lnTo>
                  <a:pt x="766486" y="737351"/>
                </a:lnTo>
                <a:lnTo>
                  <a:pt x="732094" y="736575"/>
                </a:lnTo>
                <a:lnTo>
                  <a:pt x="731137" y="734653"/>
                </a:lnTo>
                <a:lnTo>
                  <a:pt x="729791" y="722848"/>
                </a:lnTo>
                <a:lnTo>
                  <a:pt x="729224" y="702236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57"/>
          <p:cNvSpPr/>
          <p:nvPr/>
        </p:nvSpPr>
        <p:spPr>
          <a:xfrm>
            <a:off x="4818932" y="5194935"/>
            <a:ext cx="1813658" cy="557213"/>
          </a:xfrm>
          <a:custGeom>
            <a:avLst/>
            <a:gdLst/>
            <a:ahLst/>
            <a:cxnLst/>
            <a:rect l="0" t="0" r="0" b="0"/>
            <a:pathLst>
              <a:path w="1813658" h="557213">
                <a:moveTo>
                  <a:pt x="1767605" y="557212"/>
                </a:moveTo>
                <a:lnTo>
                  <a:pt x="1784088" y="524247"/>
                </a:lnTo>
                <a:lnTo>
                  <a:pt x="1789218" y="511446"/>
                </a:lnTo>
                <a:lnTo>
                  <a:pt x="1793403" y="498772"/>
                </a:lnTo>
                <a:lnTo>
                  <a:pt x="1801614" y="477264"/>
                </a:lnTo>
                <a:lnTo>
                  <a:pt x="1805517" y="465813"/>
                </a:lnTo>
                <a:lnTo>
                  <a:pt x="1809072" y="454369"/>
                </a:lnTo>
                <a:lnTo>
                  <a:pt x="1812395" y="442930"/>
                </a:lnTo>
                <a:lnTo>
                  <a:pt x="1813657" y="430542"/>
                </a:lnTo>
                <a:lnTo>
                  <a:pt x="1813546" y="417520"/>
                </a:lnTo>
                <a:lnTo>
                  <a:pt x="1812521" y="404077"/>
                </a:lnTo>
                <a:lnTo>
                  <a:pt x="1811836" y="389400"/>
                </a:lnTo>
                <a:lnTo>
                  <a:pt x="1811076" y="357851"/>
                </a:lnTo>
                <a:lnTo>
                  <a:pt x="1808968" y="342390"/>
                </a:lnTo>
                <a:lnTo>
                  <a:pt x="1805658" y="327320"/>
                </a:lnTo>
                <a:lnTo>
                  <a:pt x="1801546" y="312510"/>
                </a:lnTo>
                <a:lnTo>
                  <a:pt x="1791185" y="282635"/>
                </a:lnTo>
                <a:lnTo>
                  <a:pt x="1759353" y="196101"/>
                </a:lnTo>
                <a:lnTo>
                  <a:pt x="1744958" y="161214"/>
                </a:lnTo>
                <a:lnTo>
                  <a:pt x="1732505" y="134146"/>
                </a:lnTo>
                <a:lnTo>
                  <a:pt x="1721345" y="112290"/>
                </a:lnTo>
                <a:lnTo>
                  <a:pt x="1712000" y="94863"/>
                </a:lnTo>
                <a:lnTo>
                  <a:pt x="1703865" y="80387"/>
                </a:lnTo>
                <a:lnTo>
                  <a:pt x="1696537" y="67879"/>
                </a:lnTo>
                <a:lnTo>
                  <a:pt x="1687841" y="56682"/>
                </a:lnTo>
                <a:lnTo>
                  <a:pt x="1678234" y="46360"/>
                </a:lnTo>
                <a:lnTo>
                  <a:pt x="1658352" y="29177"/>
                </a:lnTo>
                <a:lnTo>
                  <a:pt x="1639991" y="18365"/>
                </a:lnTo>
                <a:lnTo>
                  <a:pt x="1609038" y="6923"/>
                </a:lnTo>
                <a:lnTo>
                  <a:pt x="1564445" y="1367"/>
                </a:lnTo>
                <a:lnTo>
                  <a:pt x="1541739" y="607"/>
                </a:lnTo>
                <a:lnTo>
                  <a:pt x="1521488" y="5349"/>
                </a:lnTo>
                <a:lnTo>
                  <a:pt x="1503915" y="13807"/>
                </a:lnTo>
                <a:lnTo>
                  <a:pt x="1489754" y="23916"/>
                </a:lnTo>
                <a:lnTo>
                  <a:pt x="1479651" y="34760"/>
                </a:lnTo>
                <a:lnTo>
                  <a:pt x="1471985" y="46881"/>
                </a:lnTo>
                <a:lnTo>
                  <a:pt x="1465403" y="61793"/>
                </a:lnTo>
                <a:lnTo>
                  <a:pt x="1456764" y="75406"/>
                </a:lnTo>
                <a:lnTo>
                  <a:pt x="1446573" y="86854"/>
                </a:lnTo>
                <a:lnTo>
                  <a:pt x="1429174" y="99606"/>
                </a:lnTo>
                <a:lnTo>
                  <a:pt x="1406344" y="114073"/>
                </a:lnTo>
                <a:lnTo>
                  <a:pt x="1370490" y="127978"/>
                </a:lnTo>
                <a:lnTo>
                  <a:pt x="1320693" y="141842"/>
                </a:lnTo>
                <a:lnTo>
                  <a:pt x="1266506" y="144964"/>
                </a:lnTo>
                <a:lnTo>
                  <a:pt x="1205601" y="145580"/>
                </a:lnTo>
                <a:lnTo>
                  <a:pt x="1156193" y="143125"/>
                </a:lnTo>
                <a:lnTo>
                  <a:pt x="1125682" y="141136"/>
                </a:lnTo>
                <a:lnTo>
                  <a:pt x="1025741" y="131307"/>
                </a:lnTo>
                <a:lnTo>
                  <a:pt x="863263" y="114788"/>
                </a:lnTo>
                <a:lnTo>
                  <a:pt x="783698" y="107214"/>
                </a:lnTo>
                <a:lnTo>
                  <a:pt x="729285" y="100673"/>
                </a:lnTo>
                <a:lnTo>
                  <a:pt x="688592" y="94591"/>
                </a:lnTo>
                <a:lnTo>
                  <a:pt x="638908" y="88352"/>
                </a:lnTo>
                <a:lnTo>
                  <a:pt x="594024" y="86503"/>
                </a:lnTo>
                <a:lnTo>
                  <a:pt x="536191" y="85879"/>
                </a:lnTo>
                <a:lnTo>
                  <a:pt x="484662" y="80713"/>
                </a:lnTo>
                <a:lnTo>
                  <a:pt x="452253" y="76669"/>
                </a:lnTo>
                <a:lnTo>
                  <a:pt x="406081" y="72175"/>
                </a:lnTo>
                <a:lnTo>
                  <a:pt x="366193" y="68272"/>
                </a:lnTo>
                <a:lnTo>
                  <a:pt x="313541" y="60188"/>
                </a:lnTo>
                <a:lnTo>
                  <a:pt x="247746" y="49478"/>
                </a:lnTo>
                <a:lnTo>
                  <a:pt x="195799" y="43216"/>
                </a:lnTo>
                <a:lnTo>
                  <a:pt x="142248" y="28355"/>
                </a:lnTo>
                <a:lnTo>
                  <a:pt x="58482" y="14259"/>
                </a:lnTo>
                <a:lnTo>
                  <a:pt x="9964" y="8743"/>
                </a:lnTo>
                <a:lnTo>
                  <a:pt x="4342" y="6781"/>
                </a:lnTo>
                <a:lnTo>
                  <a:pt x="594" y="4521"/>
                </a:lnTo>
                <a:lnTo>
                  <a:pt x="0" y="3014"/>
                </a:lnTo>
                <a:lnTo>
                  <a:pt x="1509" y="2009"/>
                </a:lnTo>
                <a:lnTo>
                  <a:pt x="53105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58"/>
          <p:cNvSpPr/>
          <p:nvPr/>
        </p:nvSpPr>
        <p:spPr>
          <a:xfrm>
            <a:off x="5180647" y="5144806"/>
            <a:ext cx="1631709" cy="41557"/>
          </a:xfrm>
          <a:custGeom>
            <a:avLst/>
            <a:gdLst/>
            <a:ahLst/>
            <a:cxnLst/>
            <a:rect l="0" t="0" r="0" b="0"/>
            <a:pathLst>
              <a:path w="1631709" h="41557">
                <a:moveTo>
                  <a:pt x="0" y="32984"/>
                </a:moveTo>
                <a:lnTo>
                  <a:pt x="42192" y="27092"/>
                </a:lnTo>
                <a:lnTo>
                  <a:pt x="50036" y="26198"/>
                </a:lnTo>
                <a:lnTo>
                  <a:pt x="56217" y="25602"/>
                </a:lnTo>
                <a:lnTo>
                  <a:pt x="65101" y="24253"/>
                </a:lnTo>
                <a:lnTo>
                  <a:pt x="87671" y="20213"/>
                </a:lnTo>
                <a:lnTo>
                  <a:pt x="100357" y="18755"/>
                </a:lnTo>
                <a:lnTo>
                  <a:pt x="113578" y="17783"/>
                </a:lnTo>
                <a:lnTo>
                  <a:pt x="127153" y="17135"/>
                </a:lnTo>
                <a:lnTo>
                  <a:pt x="141919" y="15750"/>
                </a:lnTo>
                <a:lnTo>
                  <a:pt x="157478" y="13875"/>
                </a:lnTo>
                <a:lnTo>
                  <a:pt x="173565" y="11672"/>
                </a:lnTo>
                <a:lnTo>
                  <a:pt x="190005" y="10204"/>
                </a:lnTo>
                <a:lnTo>
                  <a:pt x="206680" y="9225"/>
                </a:lnTo>
                <a:lnTo>
                  <a:pt x="223512" y="8572"/>
                </a:lnTo>
                <a:lnTo>
                  <a:pt x="272694" y="5306"/>
                </a:lnTo>
                <a:lnTo>
                  <a:pt x="301811" y="3102"/>
                </a:lnTo>
                <a:lnTo>
                  <a:pt x="327890" y="1632"/>
                </a:lnTo>
                <a:lnTo>
                  <a:pt x="374646" y="0"/>
                </a:lnTo>
                <a:lnTo>
                  <a:pt x="718797" y="6189"/>
                </a:lnTo>
                <a:lnTo>
                  <a:pt x="807463" y="9328"/>
                </a:lnTo>
                <a:lnTo>
                  <a:pt x="1027650" y="19103"/>
                </a:lnTo>
                <a:lnTo>
                  <a:pt x="1146181" y="22838"/>
                </a:lnTo>
                <a:lnTo>
                  <a:pt x="1235351" y="24100"/>
                </a:lnTo>
                <a:lnTo>
                  <a:pt x="1285645" y="24273"/>
                </a:lnTo>
                <a:lnTo>
                  <a:pt x="1307629" y="23367"/>
                </a:lnTo>
                <a:lnTo>
                  <a:pt x="1327048" y="21810"/>
                </a:lnTo>
                <a:lnTo>
                  <a:pt x="1344756" y="19819"/>
                </a:lnTo>
                <a:lnTo>
                  <a:pt x="1361324" y="18492"/>
                </a:lnTo>
                <a:lnTo>
                  <a:pt x="1377132" y="17608"/>
                </a:lnTo>
                <a:lnTo>
                  <a:pt x="1424542" y="17577"/>
                </a:lnTo>
                <a:lnTo>
                  <a:pt x="1518637" y="20739"/>
                </a:lnTo>
                <a:lnTo>
                  <a:pt x="1556303" y="21011"/>
                </a:lnTo>
                <a:lnTo>
                  <a:pt x="1585222" y="20239"/>
                </a:lnTo>
                <a:lnTo>
                  <a:pt x="1621801" y="17794"/>
                </a:lnTo>
                <a:lnTo>
                  <a:pt x="1631708" y="16708"/>
                </a:lnTo>
                <a:lnTo>
                  <a:pt x="1608372" y="20647"/>
                </a:lnTo>
                <a:lnTo>
                  <a:pt x="1598981" y="21902"/>
                </a:lnTo>
                <a:lnTo>
                  <a:pt x="1590814" y="22738"/>
                </a:lnTo>
                <a:lnTo>
                  <a:pt x="1570220" y="23916"/>
                </a:lnTo>
                <a:lnTo>
                  <a:pt x="1564021" y="24080"/>
                </a:lnTo>
                <a:lnTo>
                  <a:pt x="1557983" y="25143"/>
                </a:lnTo>
                <a:lnTo>
                  <a:pt x="1552053" y="26804"/>
                </a:lnTo>
                <a:lnTo>
                  <a:pt x="1517333" y="41556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59"/>
          <p:cNvSpPr/>
          <p:nvPr/>
        </p:nvSpPr>
        <p:spPr>
          <a:xfrm>
            <a:off x="4865530" y="5194935"/>
            <a:ext cx="2003901" cy="960120"/>
          </a:xfrm>
          <a:custGeom>
            <a:avLst/>
            <a:gdLst/>
            <a:ahLst/>
            <a:cxnLst/>
            <a:rect l="0" t="0" r="0" b="0"/>
            <a:pathLst>
              <a:path w="2003901" h="960120">
                <a:moveTo>
                  <a:pt x="2003900" y="0"/>
                </a:moveTo>
                <a:lnTo>
                  <a:pt x="1985696" y="0"/>
                </a:lnTo>
                <a:lnTo>
                  <a:pt x="1979382" y="952"/>
                </a:lnTo>
                <a:lnTo>
                  <a:pt x="1963086" y="5891"/>
                </a:lnTo>
                <a:lnTo>
                  <a:pt x="1901159" y="8337"/>
                </a:lnTo>
                <a:lnTo>
                  <a:pt x="1840425" y="9455"/>
                </a:lnTo>
                <a:lnTo>
                  <a:pt x="1680531" y="15344"/>
                </a:lnTo>
                <a:lnTo>
                  <a:pt x="1374507" y="24420"/>
                </a:lnTo>
                <a:lnTo>
                  <a:pt x="1330940" y="26757"/>
                </a:lnTo>
                <a:lnTo>
                  <a:pt x="1032552" y="48041"/>
                </a:lnTo>
                <a:lnTo>
                  <a:pt x="893113" y="59902"/>
                </a:lnTo>
                <a:lnTo>
                  <a:pt x="851895" y="62794"/>
                </a:lnTo>
                <a:lnTo>
                  <a:pt x="816797" y="66628"/>
                </a:lnTo>
                <a:lnTo>
                  <a:pt x="757478" y="75967"/>
                </a:lnTo>
                <a:lnTo>
                  <a:pt x="705715" y="83928"/>
                </a:lnTo>
                <a:lnTo>
                  <a:pt x="643974" y="93499"/>
                </a:lnTo>
                <a:lnTo>
                  <a:pt x="546683" y="110452"/>
                </a:lnTo>
                <a:lnTo>
                  <a:pt x="469153" y="125607"/>
                </a:lnTo>
                <a:lnTo>
                  <a:pt x="411200" y="138693"/>
                </a:lnTo>
                <a:lnTo>
                  <a:pt x="366393" y="150859"/>
                </a:lnTo>
                <a:lnTo>
                  <a:pt x="309038" y="172969"/>
                </a:lnTo>
                <a:lnTo>
                  <a:pt x="260399" y="193066"/>
                </a:lnTo>
                <a:lnTo>
                  <a:pt x="215825" y="215637"/>
                </a:lnTo>
                <a:lnTo>
                  <a:pt x="177006" y="240422"/>
                </a:lnTo>
                <a:lnTo>
                  <a:pt x="141374" y="265863"/>
                </a:lnTo>
                <a:lnTo>
                  <a:pt x="120741" y="285483"/>
                </a:lnTo>
                <a:lnTo>
                  <a:pt x="102045" y="306904"/>
                </a:lnTo>
                <a:lnTo>
                  <a:pt x="84211" y="329124"/>
                </a:lnTo>
                <a:lnTo>
                  <a:pt x="69300" y="351700"/>
                </a:lnTo>
                <a:lnTo>
                  <a:pt x="54417" y="380149"/>
                </a:lnTo>
                <a:lnTo>
                  <a:pt x="45115" y="401069"/>
                </a:lnTo>
                <a:lnTo>
                  <a:pt x="35103" y="424542"/>
                </a:lnTo>
                <a:lnTo>
                  <a:pt x="27476" y="444953"/>
                </a:lnTo>
                <a:lnTo>
                  <a:pt x="21439" y="463323"/>
                </a:lnTo>
                <a:lnTo>
                  <a:pt x="16462" y="480332"/>
                </a:lnTo>
                <a:lnTo>
                  <a:pt x="12191" y="502149"/>
                </a:lnTo>
                <a:lnTo>
                  <a:pt x="8392" y="527171"/>
                </a:lnTo>
                <a:lnTo>
                  <a:pt x="4906" y="554330"/>
                </a:lnTo>
                <a:lnTo>
                  <a:pt x="2582" y="577198"/>
                </a:lnTo>
                <a:lnTo>
                  <a:pt x="1033" y="597206"/>
                </a:lnTo>
                <a:lnTo>
                  <a:pt x="0" y="615307"/>
                </a:lnTo>
                <a:lnTo>
                  <a:pt x="1217" y="637852"/>
                </a:lnTo>
                <a:lnTo>
                  <a:pt x="3933" y="663360"/>
                </a:lnTo>
                <a:lnTo>
                  <a:pt x="7648" y="690842"/>
                </a:lnTo>
                <a:lnTo>
                  <a:pt x="11078" y="712974"/>
                </a:lnTo>
                <a:lnTo>
                  <a:pt x="14317" y="731538"/>
                </a:lnTo>
                <a:lnTo>
                  <a:pt x="17429" y="747725"/>
                </a:lnTo>
                <a:lnTo>
                  <a:pt x="21408" y="763278"/>
                </a:lnTo>
                <a:lnTo>
                  <a:pt x="30910" y="793259"/>
                </a:lnTo>
                <a:lnTo>
                  <a:pt x="41483" y="817379"/>
                </a:lnTo>
                <a:lnTo>
                  <a:pt x="58145" y="847024"/>
                </a:lnTo>
                <a:lnTo>
                  <a:pt x="77688" y="873905"/>
                </a:lnTo>
                <a:lnTo>
                  <a:pt x="101575" y="897427"/>
                </a:lnTo>
                <a:lnTo>
                  <a:pt x="130696" y="917891"/>
                </a:lnTo>
                <a:lnTo>
                  <a:pt x="161841" y="937064"/>
                </a:lnTo>
                <a:lnTo>
                  <a:pt x="166261" y="938082"/>
                </a:lnTo>
                <a:lnTo>
                  <a:pt x="171112" y="937808"/>
                </a:lnTo>
                <a:lnTo>
                  <a:pt x="176251" y="936673"/>
                </a:lnTo>
                <a:lnTo>
                  <a:pt x="179677" y="934964"/>
                </a:lnTo>
                <a:lnTo>
                  <a:pt x="181961" y="932871"/>
                </a:lnTo>
                <a:lnTo>
                  <a:pt x="183484" y="930524"/>
                </a:lnTo>
                <a:lnTo>
                  <a:pt x="190256" y="925376"/>
                </a:lnTo>
                <a:lnTo>
                  <a:pt x="199616" y="918961"/>
                </a:lnTo>
                <a:lnTo>
                  <a:pt x="210126" y="909759"/>
                </a:lnTo>
                <a:lnTo>
                  <a:pt x="218607" y="896780"/>
                </a:lnTo>
                <a:lnTo>
                  <a:pt x="226503" y="882439"/>
                </a:lnTo>
                <a:lnTo>
                  <a:pt x="247095" y="855170"/>
                </a:lnTo>
                <a:lnTo>
                  <a:pt x="266388" y="828376"/>
                </a:lnTo>
                <a:lnTo>
                  <a:pt x="290201" y="798847"/>
                </a:lnTo>
                <a:lnTo>
                  <a:pt x="309759" y="777953"/>
                </a:lnTo>
                <a:lnTo>
                  <a:pt x="337500" y="749617"/>
                </a:lnTo>
                <a:lnTo>
                  <a:pt x="363800" y="725593"/>
                </a:lnTo>
                <a:lnTo>
                  <a:pt x="397487" y="698543"/>
                </a:lnTo>
                <a:lnTo>
                  <a:pt x="416496" y="685748"/>
                </a:lnTo>
                <a:lnTo>
                  <a:pt x="442310" y="674143"/>
                </a:lnTo>
                <a:lnTo>
                  <a:pt x="462447" y="670281"/>
                </a:lnTo>
                <a:lnTo>
                  <a:pt x="474577" y="669377"/>
                </a:lnTo>
                <a:lnTo>
                  <a:pt x="480479" y="671042"/>
                </a:lnTo>
                <a:lnTo>
                  <a:pt x="492116" y="677971"/>
                </a:lnTo>
                <a:lnTo>
                  <a:pt x="515109" y="703832"/>
                </a:lnTo>
                <a:lnTo>
                  <a:pt x="543076" y="733353"/>
                </a:lnTo>
                <a:lnTo>
                  <a:pt x="573795" y="761802"/>
                </a:lnTo>
                <a:lnTo>
                  <a:pt x="622860" y="801566"/>
                </a:lnTo>
                <a:lnTo>
                  <a:pt x="664322" y="830273"/>
                </a:lnTo>
                <a:lnTo>
                  <a:pt x="706769" y="856876"/>
                </a:lnTo>
                <a:lnTo>
                  <a:pt x="749509" y="878306"/>
                </a:lnTo>
                <a:lnTo>
                  <a:pt x="796886" y="892170"/>
                </a:lnTo>
                <a:lnTo>
                  <a:pt x="847118" y="902310"/>
                </a:lnTo>
                <a:lnTo>
                  <a:pt x="889095" y="906796"/>
                </a:lnTo>
                <a:lnTo>
                  <a:pt x="939595" y="901138"/>
                </a:lnTo>
                <a:lnTo>
                  <a:pt x="942891" y="899844"/>
                </a:lnTo>
                <a:lnTo>
                  <a:pt x="945087" y="898028"/>
                </a:lnTo>
                <a:lnTo>
                  <a:pt x="946552" y="895865"/>
                </a:lnTo>
                <a:lnTo>
                  <a:pt x="948482" y="894423"/>
                </a:lnTo>
                <a:lnTo>
                  <a:pt x="950720" y="893463"/>
                </a:lnTo>
                <a:lnTo>
                  <a:pt x="953165" y="892822"/>
                </a:lnTo>
                <a:lnTo>
                  <a:pt x="958421" y="889569"/>
                </a:lnTo>
                <a:lnTo>
                  <a:pt x="961157" y="887369"/>
                </a:lnTo>
                <a:lnTo>
                  <a:pt x="971816" y="884924"/>
                </a:lnTo>
                <a:lnTo>
                  <a:pt x="997391" y="883353"/>
                </a:lnTo>
                <a:lnTo>
                  <a:pt x="1019557" y="887633"/>
                </a:lnTo>
                <a:lnTo>
                  <a:pt x="1076362" y="902890"/>
                </a:lnTo>
                <a:lnTo>
                  <a:pt x="1127411" y="913000"/>
                </a:lnTo>
                <a:lnTo>
                  <a:pt x="1158094" y="918536"/>
                </a:lnTo>
                <a:lnTo>
                  <a:pt x="1169834" y="922588"/>
                </a:lnTo>
                <a:lnTo>
                  <a:pt x="1171631" y="923669"/>
                </a:lnTo>
                <a:lnTo>
                  <a:pt x="1171876" y="924389"/>
                </a:lnTo>
                <a:lnTo>
                  <a:pt x="1171087" y="925822"/>
                </a:lnTo>
                <a:lnTo>
                  <a:pt x="1167671" y="929954"/>
                </a:lnTo>
                <a:lnTo>
                  <a:pt x="1138535" y="951597"/>
                </a:lnTo>
                <a:lnTo>
                  <a:pt x="1129504" y="960119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60"/>
          <p:cNvSpPr/>
          <p:nvPr/>
        </p:nvSpPr>
        <p:spPr>
          <a:xfrm>
            <a:off x="2077402" y="2657475"/>
            <a:ext cx="34291" cy="394336"/>
          </a:xfrm>
          <a:custGeom>
            <a:avLst/>
            <a:gdLst/>
            <a:ahLst/>
            <a:cxnLst/>
            <a:rect l="0" t="0" r="0" b="0"/>
            <a:pathLst>
              <a:path w="34291" h="394336">
                <a:moveTo>
                  <a:pt x="0" y="0"/>
                </a:moveTo>
                <a:lnTo>
                  <a:pt x="0" y="51922"/>
                </a:lnTo>
                <a:lnTo>
                  <a:pt x="952" y="60332"/>
                </a:lnTo>
                <a:lnTo>
                  <a:pt x="4551" y="84916"/>
                </a:lnTo>
                <a:lnTo>
                  <a:pt x="5891" y="95663"/>
                </a:lnTo>
                <a:lnTo>
                  <a:pt x="6785" y="104733"/>
                </a:lnTo>
                <a:lnTo>
                  <a:pt x="7381" y="112684"/>
                </a:lnTo>
                <a:lnTo>
                  <a:pt x="8043" y="144379"/>
                </a:lnTo>
                <a:lnTo>
                  <a:pt x="8541" y="252705"/>
                </a:lnTo>
                <a:lnTo>
                  <a:pt x="10457" y="268483"/>
                </a:lnTo>
                <a:lnTo>
                  <a:pt x="13639" y="287573"/>
                </a:lnTo>
                <a:lnTo>
                  <a:pt x="17665" y="308873"/>
                </a:lnTo>
                <a:lnTo>
                  <a:pt x="21302" y="324025"/>
                </a:lnTo>
                <a:lnTo>
                  <a:pt x="24678" y="335079"/>
                </a:lnTo>
                <a:lnTo>
                  <a:pt x="27883" y="343401"/>
                </a:lnTo>
                <a:lnTo>
                  <a:pt x="30018" y="351806"/>
                </a:lnTo>
                <a:lnTo>
                  <a:pt x="31442" y="360267"/>
                </a:lnTo>
                <a:lnTo>
                  <a:pt x="32391" y="368766"/>
                </a:lnTo>
                <a:lnTo>
                  <a:pt x="33446" y="380748"/>
                </a:lnTo>
                <a:lnTo>
                  <a:pt x="34290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61"/>
          <p:cNvSpPr/>
          <p:nvPr/>
        </p:nvSpPr>
        <p:spPr>
          <a:xfrm>
            <a:off x="1785937" y="3146107"/>
            <a:ext cx="745808" cy="34074"/>
          </a:xfrm>
          <a:custGeom>
            <a:avLst/>
            <a:gdLst/>
            <a:ahLst/>
            <a:cxnLst/>
            <a:rect l="0" t="0" r="0" b="0"/>
            <a:pathLst>
              <a:path w="745808" h="34074">
                <a:moveTo>
                  <a:pt x="0" y="8573"/>
                </a:moveTo>
                <a:lnTo>
                  <a:pt x="4551" y="13124"/>
                </a:lnTo>
                <a:lnTo>
                  <a:pt x="5892" y="15417"/>
                </a:lnTo>
                <a:lnTo>
                  <a:pt x="6785" y="17898"/>
                </a:lnTo>
                <a:lnTo>
                  <a:pt x="7381" y="20504"/>
                </a:lnTo>
                <a:lnTo>
                  <a:pt x="8731" y="23195"/>
                </a:lnTo>
                <a:lnTo>
                  <a:pt x="10583" y="25941"/>
                </a:lnTo>
                <a:lnTo>
                  <a:pt x="12770" y="28724"/>
                </a:lnTo>
                <a:lnTo>
                  <a:pt x="15181" y="30579"/>
                </a:lnTo>
                <a:lnTo>
                  <a:pt x="17741" y="31816"/>
                </a:lnTo>
                <a:lnTo>
                  <a:pt x="20400" y="32641"/>
                </a:lnTo>
                <a:lnTo>
                  <a:pt x="28434" y="33557"/>
                </a:lnTo>
                <a:lnTo>
                  <a:pt x="46207" y="34073"/>
                </a:lnTo>
                <a:lnTo>
                  <a:pt x="64351" y="33241"/>
                </a:lnTo>
                <a:lnTo>
                  <a:pt x="77191" y="31686"/>
                </a:lnTo>
                <a:lnTo>
                  <a:pt x="91466" y="29696"/>
                </a:lnTo>
                <a:lnTo>
                  <a:pt x="103840" y="28370"/>
                </a:lnTo>
                <a:lnTo>
                  <a:pt x="114946" y="27486"/>
                </a:lnTo>
                <a:lnTo>
                  <a:pt x="125208" y="26897"/>
                </a:lnTo>
                <a:lnTo>
                  <a:pt x="156931" y="23702"/>
                </a:lnTo>
                <a:lnTo>
                  <a:pt x="176058" y="21516"/>
                </a:lnTo>
                <a:lnTo>
                  <a:pt x="193572" y="19107"/>
                </a:lnTo>
                <a:lnTo>
                  <a:pt x="244785" y="11165"/>
                </a:lnTo>
                <a:lnTo>
                  <a:pt x="288816" y="5597"/>
                </a:lnTo>
                <a:lnTo>
                  <a:pt x="308749" y="3731"/>
                </a:lnTo>
                <a:lnTo>
                  <a:pt x="326800" y="2488"/>
                </a:lnTo>
                <a:lnTo>
                  <a:pt x="343597" y="1659"/>
                </a:lnTo>
                <a:lnTo>
                  <a:pt x="374960" y="737"/>
                </a:lnTo>
                <a:lnTo>
                  <a:pt x="452103" y="146"/>
                </a:lnTo>
                <a:lnTo>
                  <a:pt x="517800" y="2605"/>
                </a:lnTo>
                <a:lnTo>
                  <a:pt x="588273" y="5920"/>
                </a:lnTo>
                <a:lnTo>
                  <a:pt x="638645" y="7394"/>
                </a:lnTo>
                <a:lnTo>
                  <a:pt x="703684" y="8223"/>
                </a:lnTo>
                <a:lnTo>
                  <a:pt x="717725" y="7387"/>
                </a:lnTo>
                <a:lnTo>
                  <a:pt x="727086" y="5877"/>
                </a:lnTo>
                <a:lnTo>
                  <a:pt x="7458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2"/>
          <p:cNvSpPr/>
          <p:nvPr/>
        </p:nvSpPr>
        <p:spPr>
          <a:xfrm>
            <a:off x="2036393" y="3291840"/>
            <a:ext cx="392483" cy="85122"/>
          </a:xfrm>
          <a:custGeom>
            <a:avLst/>
            <a:gdLst/>
            <a:ahLst/>
            <a:cxnLst/>
            <a:rect l="0" t="0" r="0" b="0"/>
            <a:pathLst>
              <a:path w="392483" h="85122">
                <a:moveTo>
                  <a:pt x="23864" y="0"/>
                </a:moveTo>
                <a:lnTo>
                  <a:pt x="14763" y="40957"/>
                </a:lnTo>
                <a:lnTo>
                  <a:pt x="10176" y="55880"/>
                </a:lnTo>
                <a:lnTo>
                  <a:pt x="5214" y="68685"/>
                </a:lnTo>
                <a:lnTo>
                  <a:pt x="0" y="80080"/>
                </a:lnTo>
                <a:lnTo>
                  <a:pt x="6050" y="84819"/>
                </a:lnTo>
                <a:lnTo>
                  <a:pt x="19608" y="85121"/>
                </a:lnTo>
                <a:lnTo>
                  <a:pt x="122298" y="69353"/>
                </a:lnTo>
                <a:lnTo>
                  <a:pt x="178069" y="60523"/>
                </a:lnTo>
                <a:lnTo>
                  <a:pt x="226680" y="56541"/>
                </a:lnTo>
                <a:lnTo>
                  <a:pt x="270517" y="55792"/>
                </a:lnTo>
                <a:lnTo>
                  <a:pt x="392482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3"/>
          <p:cNvSpPr/>
          <p:nvPr/>
        </p:nvSpPr>
        <p:spPr>
          <a:xfrm>
            <a:off x="2295348" y="3214687"/>
            <a:ext cx="38060" cy="342901"/>
          </a:xfrm>
          <a:custGeom>
            <a:avLst/>
            <a:gdLst/>
            <a:ahLst/>
            <a:cxnLst/>
            <a:rect l="0" t="0" r="0" b="0"/>
            <a:pathLst>
              <a:path w="38060" h="342901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4" y="16110"/>
                </a:lnTo>
                <a:lnTo>
                  <a:pt x="2109" y="19313"/>
                </a:lnTo>
                <a:lnTo>
                  <a:pt x="3052" y="23353"/>
                </a:lnTo>
                <a:lnTo>
                  <a:pt x="4100" y="32922"/>
                </a:lnTo>
                <a:lnTo>
                  <a:pt x="5332" y="40998"/>
                </a:lnTo>
                <a:lnTo>
                  <a:pt x="9241" y="62671"/>
                </a:lnTo>
                <a:lnTo>
                  <a:pt x="19234" y="105959"/>
                </a:lnTo>
                <a:lnTo>
                  <a:pt x="25899" y="133504"/>
                </a:lnTo>
                <a:lnTo>
                  <a:pt x="30342" y="154725"/>
                </a:lnTo>
                <a:lnTo>
                  <a:pt x="33305" y="171730"/>
                </a:lnTo>
                <a:lnTo>
                  <a:pt x="35279" y="185925"/>
                </a:lnTo>
                <a:lnTo>
                  <a:pt x="36596" y="200150"/>
                </a:lnTo>
                <a:lnTo>
                  <a:pt x="37473" y="214396"/>
                </a:lnTo>
                <a:lnTo>
                  <a:pt x="38059" y="228655"/>
                </a:lnTo>
                <a:lnTo>
                  <a:pt x="37496" y="242925"/>
                </a:lnTo>
                <a:lnTo>
                  <a:pt x="36169" y="257200"/>
                </a:lnTo>
                <a:lnTo>
                  <a:pt x="33106" y="281951"/>
                </a:lnTo>
                <a:lnTo>
                  <a:pt x="32290" y="289885"/>
                </a:lnTo>
                <a:lnTo>
                  <a:pt x="31745" y="296127"/>
                </a:lnTo>
                <a:lnTo>
                  <a:pt x="30430" y="302193"/>
                </a:lnTo>
                <a:lnTo>
                  <a:pt x="28600" y="308142"/>
                </a:lnTo>
                <a:lnTo>
                  <a:pt x="26428" y="314013"/>
                </a:lnTo>
                <a:lnTo>
                  <a:pt x="24980" y="319832"/>
                </a:lnTo>
                <a:lnTo>
                  <a:pt x="24015" y="325617"/>
                </a:lnTo>
                <a:lnTo>
                  <a:pt x="22084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64"/>
          <p:cNvSpPr/>
          <p:nvPr/>
        </p:nvSpPr>
        <p:spPr>
          <a:xfrm>
            <a:off x="6105681" y="3223260"/>
            <a:ext cx="52232" cy="391"/>
          </a:xfrm>
          <a:custGeom>
            <a:avLst/>
            <a:gdLst/>
            <a:ahLst/>
            <a:cxnLst/>
            <a:rect l="0" t="0" r="0" b="0"/>
            <a:pathLst>
              <a:path w="52232" h="391">
                <a:moveTo>
                  <a:pt x="0" y="390"/>
                </a:moveTo>
                <a:lnTo>
                  <a:pt x="522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5"/>
          <p:cNvSpPr/>
          <p:nvPr/>
        </p:nvSpPr>
        <p:spPr>
          <a:xfrm>
            <a:off x="4726304" y="476631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66"/>
          <p:cNvSpPr/>
          <p:nvPr/>
        </p:nvSpPr>
        <p:spPr>
          <a:xfrm>
            <a:off x="4623434" y="4765142"/>
            <a:ext cx="2300553" cy="336709"/>
          </a:xfrm>
          <a:custGeom>
            <a:avLst/>
            <a:gdLst/>
            <a:ahLst/>
            <a:cxnLst/>
            <a:rect l="0" t="0" r="0" b="0"/>
            <a:pathLst>
              <a:path w="2300553" h="336709">
                <a:moveTo>
                  <a:pt x="0" y="275487"/>
                </a:moveTo>
                <a:lnTo>
                  <a:pt x="0" y="305011"/>
                </a:lnTo>
                <a:lnTo>
                  <a:pt x="2541" y="312739"/>
                </a:lnTo>
                <a:lnTo>
                  <a:pt x="5892" y="322524"/>
                </a:lnTo>
                <a:lnTo>
                  <a:pt x="6786" y="327800"/>
                </a:lnTo>
                <a:lnTo>
                  <a:pt x="7382" y="333223"/>
                </a:lnTo>
                <a:lnTo>
                  <a:pt x="8731" y="335885"/>
                </a:lnTo>
                <a:lnTo>
                  <a:pt x="10584" y="336708"/>
                </a:lnTo>
                <a:lnTo>
                  <a:pt x="12771" y="336303"/>
                </a:lnTo>
                <a:lnTo>
                  <a:pt x="14229" y="335082"/>
                </a:lnTo>
                <a:lnTo>
                  <a:pt x="15201" y="333314"/>
                </a:lnTo>
                <a:lnTo>
                  <a:pt x="18187" y="325954"/>
                </a:lnTo>
                <a:lnTo>
                  <a:pt x="25863" y="309982"/>
                </a:lnTo>
                <a:lnTo>
                  <a:pt x="28672" y="301341"/>
                </a:lnTo>
                <a:lnTo>
                  <a:pt x="30545" y="292724"/>
                </a:lnTo>
                <a:lnTo>
                  <a:pt x="31794" y="284121"/>
                </a:lnTo>
                <a:lnTo>
                  <a:pt x="34531" y="274575"/>
                </a:lnTo>
                <a:lnTo>
                  <a:pt x="38261" y="264402"/>
                </a:lnTo>
                <a:lnTo>
                  <a:pt x="42653" y="253810"/>
                </a:lnTo>
                <a:lnTo>
                  <a:pt x="48437" y="238176"/>
                </a:lnTo>
                <a:lnTo>
                  <a:pt x="62485" y="197945"/>
                </a:lnTo>
                <a:lnTo>
                  <a:pt x="69280" y="179977"/>
                </a:lnTo>
                <a:lnTo>
                  <a:pt x="75714" y="164189"/>
                </a:lnTo>
                <a:lnTo>
                  <a:pt x="81909" y="149854"/>
                </a:lnTo>
                <a:lnTo>
                  <a:pt x="90801" y="133629"/>
                </a:lnTo>
                <a:lnTo>
                  <a:pt x="101492" y="116146"/>
                </a:lnTo>
                <a:lnTo>
                  <a:pt x="113381" y="97822"/>
                </a:lnTo>
                <a:lnTo>
                  <a:pt x="134212" y="67302"/>
                </a:lnTo>
                <a:lnTo>
                  <a:pt x="143767" y="53830"/>
                </a:lnTo>
                <a:lnTo>
                  <a:pt x="151090" y="43896"/>
                </a:lnTo>
                <a:lnTo>
                  <a:pt x="156924" y="36321"/>
                </a:lnTo>
                <a:lnTo>
                  <a:pt x="165947" y="26316"/>
                </a:lnTo>
                <a:lnTo>
                  <a:pt x="173132" y="21870"/>
                </a:lnTo>
                <a:lnTo>
                  <a:pt x="179500" y="19894"/>
                </a:lnTo>
                <a:lnTo>
                  <a:pt x="182532" y="19366"/>
                </a:lnTo>
                <a:lnTo>
                  <a:pt x="185506" y="19967"/>
                </a:lnTo>
                <a:lnTo>
                  <a:pt x="191350" y="23176"/>
                </a:lnTo>
                <a:lnTo>
                  <a:pt x="197122" y="30316"/>
                </a:lnTo>
                <a:lnTo>
                  <a:pt x="199995" y="34888"/>
                </a:lnTo>
                <a:lnTo>
                  <a:pt x="201910" y="40793"/>
                </a:lnTo>
                <a:lnTo>
                  <a:pt x="203187" y="47587"/>
                </a:lnTo>
                <a:lnTo>
                  <a:pt x="204038" y="54974"/>
                </a:lnTo>
                <a:lnTo>
                  <a:pt x="205558" y="62756"/>
                </a:lnTo>
                <a:lnTo>
                  <a:pt x="207524" y="70801"/>
                </a:lnTo>
                <a:lnTo>
                  <a:pt x="222074" y="122449"/>
                </a:lnTo>
                <a:lnTo>
                  <a:pt x="225202" y="136315"/>
                </a:lnTo>
                <a:lnTo>
                  <a:pt x="227287" y="148415"/>
                </a:lnTo>
                <a:lnTo>
                  <a:pt x="228677" y="159340"/>
                </a:lnTo>
                <a:lnTo>
                  <a:pt x="230557" y="169481"/>
                </a:lnTo>
                <a:lnTo>
                  <a:pt x="232762" y="179099"/>
                </a:lnTo>
                <a:lnTo>
                  <a:pt x="235185" y="188369"/>
                </a:lnTo>
                <a:lnTo>
                  <a:pt x="237753" y="197406"/>
                </a:lnTo>
                <a:lnTo>
                  <a:pt x="243146" y="215067"/>
                </a:lnTo>
                <a:lnTo>
                  <a:pt x="251537" y="241075"/>
                </a:lnTo>
                <a:lnTo>
                  <a:pt x="254369" y="245878"/>
                </a:lnTo>
                <a:lnTo>
                  <a:pt x="257209" y="248128"/>
                </a:lnTo>
                <a:lnTo>
                  <a:pt x="260056" y="248675"/>
                </a:lnTo>
                <a:lnTo>
                  <a:pt x="261953" y="247136"/>
                </a:lnTo>
                <a:lnTo>
                  <a:pt x="263218" y="244204"/>
                </a:lnTo>
                <a:lnTo>
                  <a:pt x="264061" y="240344"/>
                </a:lnTo>
                <a:lnTo>
                  <a:pt x="267538" y="233516"/>
                </a:lnTo>
                <a:lnTo>
                  <a:pt x="269799" y="230361"/>
                </a:lnTo>
                <a:lnTo>
                  <a:pt x="271306" y="225401"/>
                </a:lnTo>
                <a:lnTo>
                  <a:pt x="272311" y="219236"/>
                </a:lnTo>
                <a:lnTo>
                  <a:pt x="272981" y="212270"/>
                </a:lnTo>
                <a:lnTo>
                  <a:pt x="275332" y="203815"/>
                </a:lnTo>
                <a:lnTo>
                  <a:pt x="278805" y="194368"/>
                </a:lnTo>
                <a:lnTo>
                  <a:pt x="283025" y="184261"/>
                </a:lnTo>
                <a:lnTo>
                  <a:pt x="286791" y="174665"/>
                </a:lnTo>
                <a:lnTo>
                  <a:pt x="293515" y="156382"/>
                </a:lnTo>
                <a:lnTo>
                  <a:pt x="297595" y="146554"/>
                </a:lnTo>
                <a:lnTo>
                  <a:pt x="302219" y="136192"/>
                </a:lnTo>
                <a:lnTo>
                  <a:pt x="307207" y="125474"/>
                </a:lnTo>
                <a:lnTo>
                  <a:pt x="312437" y="116423"/>
                </a:lnTo>
                <a:lnTo>
                  <a:pt x="317829" y="108485"/>
                </a:lnTo>
                <a:lnTo>
                  <a:pt x="323329" y="101288"/>
                </a:lnTo>
                <a:lnTo>
                  <a:pt x="328900" y="93632"/>
                </a:lnTo>
                <a:lnTo>
                  <a:pt x="340171" y="77505"/>
                </a:lnTo>
                <a:lnTo>
                  <a:pt x="344891" y="71110"/>
                </a:lnTo>
                <a:lnTo>
                  <a:pt x="352675" y="61463"/>
                </a:lnTo>
                <a:lnTo>
                  <a:pt x="361850" y="54001"/>
                </a:lnTo>
                <a:lnTo>
                  <a:pt x="371325" y="48461"/>
                </a:lnTo>
                <a:lnTo>
                  <a:pt x="378711" y="45999"/>
                </a:lnTo>
                <a:lnTo>
                  <a:pt x="382967" y="46296"/>
                </a:lnTo>
                <a:lnTo>
                  <a:pt x="398058" y="51263"/>
                </a:lnTo>
                <a:lnTo>
                  <a:pt x="409008" y="56135"/>
                </a:lnTo>
                <a:lnTo>
                  <a:pt x="420224" y="66555"/>
                </a:lnTo>
                <a:lnTo>
                  <a:pt x="425882" y="73334"/>
                </a:lnTo>
                <a:lnTo>
                  <a:pt x="430606" y="79758"/>
                </a:lnTo>
                <a:lnTo>
                  <a:pt x="434709" y="85947"/>
                </a:lnTo>
                <a:lnTo>
                  <a:pt x="438396" y="91977"/>
                </a:lnTo>
                <a:lnTo>
                  <a:pt x="442759" y="99807"/>
                </a:lnTo>
                <a:lnTo>
                  <a:pt x="452687" y="118668"/>
                </a:lnTo>
                <a:lnTo>
                  <a:pt x="457049" y="129031"/>
                </a:lnTo>
                <a:lnTo>
                  <a:pt x="460909" y="139750"/>
                </a:lnTo>
                <a:lnTo>
                  <a:pt x="464436" y="150706"/>
                </a:lnTo>
                <a:lnTo>
                  <a:pt x="469644" y="164677"/>
                </a:lnTo>
                <a:lnTo>
                  <a:pt x="483051" y="197981"/>
                </a:lnTo>
                <a:lnTo>
                  <a:pt x="490627" y="214291"/>
                </a:lnTo>
                <a:lnTo>
                  <a:pt x="498535" y="229928"/>
                </a:lnTo>
                <a:lnTo>
                  <a:pt x="506664" y="245114"/>
                </a:lnTo>
                <a:lnTo>
                  <a:pt x="513989" y="256191"/>
                </a:lnTo>
                <a:lnTo>
                  <a:pt x="520777" y="264528"/>
                </a:lnTo>
                <a:lnTo>
                  <a:pt x="540808" y="284753"/>
                </a:lnTo>
                <a:lnTo>
                  <a:pt x="544371" y="286427"/>
                </a:lnTo>
                <a:lnTo>
                  <a:pt x="547700" y="286590"/>
                </a:lnTo>
                <a:lnTo>
                  <a:pt x="550871" y="285747"/>
                </a:lnTo>
                <a:lnTo>
                  <a:pt x="556934" y="282270"/>
                </a:lnTo>
                <a:lnTo>
                  <a:pt x="559884" y="280009"/>
                </a:lnTo>
                <a:lnTo>
                  <a:pt x="565703" y="272417"/>
                </a:lnTo>
                <a:lnTo>
                  <a:pt x="568589" y="267725"/>
                </a:lnTo>
                <a:lnTo>
                  <a:pt x="571464" y="261741"/>
                </a:lnTo>
                <a:lnTo>
                  <a:pt x="574334" y="254893"/>
                </a:lnTo>
                <a:lnTo>
                  <a:pt x="577200" y="247471"/>
                </a:lnTo>
                <a:lnTo>
                  <a:pt x="581015" y="238712"/>
                </a:lnTo>
                <a:lnTo>
                  <a:pt x="590334" y="218820"/>
                </a:lnTo>
                <a:lnTo>
                  <a:pt x="596439" y="204372"/>
                </a:lnTo>
                <a:lnTo>
                  <a:pt x="610842" y="167998"/>
                </a:lnTo>
                <a:lnTo>
                  <a:pt x="619636" y="148583"/>
                </a:lnTo>
                <a:lnTo>
                  <a:pt x="629308" y="128972"/>
                </a:lnTo>
                <a:lnTo>
                  <a:pt x="639566" y="109231"/>
                </a:lnTo>
                <a:lnTo>
                  <a:pt x="648310" y="95117"/>
                </a:lnTo>
                <a:lnTo>
                  <a:pt x="656045" y="84756"/>
                </a:lnTo>
                <a:lnTo>
                  <a:pt x="663106" y="76895"/>
                </a:lnTo>
                <a:lnTo>
                  <a:pt x="676032" y="63082"/>
                </a:lnTo>
                <a:lnTo>
                  <a:pt x="682145" y="56731"/>
                </a:lnTo>
                <a:lnTo>
                  <a:pt x="688126" y="52498"/>
                </a:lnTo>
                <a:lnTo>
                  <a:pt x="699852" y="47794"/>
                </a:lnTo>
                <a:lnTo>
                  <a:pt x="705645" y="47492"/>
                </a:lnTo>
                <a:lnTo>
                  <a:pt x="717163" y="49696"/>
                </a:lnTo>
                <a:lnTo>
                  <a:pt x="733712" y="58931"/>
                </a:lnTo>
                <a:lnTo>
                  <a:pt x="743459" y="65394"/>
                </a:lnTo>
                <a:lnTo>
                  <a:pt x="750910" y="72560"/>
                </a:lnTo>
                <a:lnTo>
                  <a:pt x="756829" y="80195"/>
                </a:lnTo>
                <a:lnTo>
                  <a:pt x="761728" y="88143"/>
                </a:lnTo>
                <a:lnTo>
                  <a:pt x="766898" y="95346"/>
                </a:lnTo>
                <a:lnTo>
                  <a:pt x="772251" y="102053"/>
                </a:lnTo>
                <a:lnTo>
                  <a:pt x="777724" y="108429"/>
                </a:lnTo>
                <a:lnTo>
                  <a:pt x="782325" y="115538"/>
                </a:lnTo>
                <a:lnTo>
                  <a:pt x="786346" y="123135"/>
                </a:lnTo>
                <a:lnTo>
                  <a:pt x="789978" y="131056"/>
                </a:lnTo>
                <a:lnTo>
                  <a:pt x="801634" y="160179"/>
                </a:lnTo>
                <a:lnTo>
                  <a:pt x="814435" y="192807"/>
                </a:lnTo>
                <a:lnTo>
                  <a:pt x="823299" y="213658"/>
                </a:lnTo>
                <a:lnTo>
                  <a:pt x="826043" y="220933"/>
                </a:lnTo>
                <a:lnTo>
                  <a:pt x="827873" y="226735"/>
                </a:lnTo>
                <a:lnTo>
                  <a:pt x="829093" y="231556"/>
                </a:lnTo>
                <a:lnTo>
                  <a:pt x="830859" y="234770"/>
                </a:lnTo>
                <a:lnTo>
                  <a:pt x="832989" y="236912"/>
                </a:lnTo>
                <a:lnTo>
                  <a:pt x="835361" y="238341"/>
                </a:lnTo>
                <a:lnTo>
                  <a:pt x="837895" y="238341"/>
                </a:lnTo>
                <a:lnTo>
                  <a:pt x="840537" y="237388"/>
                </a:lnTo>
                <a:lnTo>
                  <a:pt x="843250" y="235801"/>
                </a:lnTo>
                <a:lnTo>
                  <a:pt x="845060" y="233789"/>
                </a:lnTo>
                <a:lnTo>
                  <a:pt x="846266" y="231496"/>
                </a:lnTo>
                <a:lnTo>
                  <a:pt x="847070" y="229015"/>
                </a:lnTo>
                <a:lnTo>
                  <a:pt x="847963" y="221178"/>
                </a:lnTo>
                <a:lnTo>
                  <a:pt x="848202" y="216421"/>
                </a:lnTo>
                <a:lnTo>
                  <a:pt x="850266" y="206583"/>
                </a:lnTo>
                <a:lnTo>
                  <a:pt x="853547" y="193356"/>
                </a:lnTo>
                <a:lnTo>
                  <a:pt x="857639" y="177871"/>
                </a:lnTo>
                <a:lnTo>
                  <a:pt x="862272" y="163737"/>
                </a:lnTo>
                <a:lnTo>
                  <a:pt x="867266" y="150505"/>
                </a:lnTo>
                <a:lnTo>
                  <a:pt x="872500" y="137873"/>
                </a:lnTo>
                <a:lnTo>
                  <a:pt x="902620" y="70036"/>
                </a:lnTo>
                <a:lnTo>
                  <a:pt x="912262" y="50890"/>
                </a:lnTo>
                <a:lnTo>
                  <a:pt x="920595" y="36221"/>
                </a:lnTo>
                <a:lnTo>
                  <a:pt x="928055" y="24536"/>
                </a:lnTo>
                <a:lnTo>
                  <a:pt x="933981" y="15794"/>
                </a:lnTo>
                <a:lnTo>
                  <a:pt x="938885" y="9014"/>
                </a:lnTo>
                <a:lnTo>
                  <a:pt x="943105" y="3541"/>
                </a:lnTo>
                <a:lnTo>
                  <a:pt x="948777" y="845"/>
                </a:lnTo>
                <a:lnTo>
                  <a:pt x="955416" y="0"/>
                </a:lnTo>
                <a:lnTo>
                  <a:pt x="962699" y="389"/>
                </a:lnTo>
                <a:lnTo>
                  <a:pt x="973331" y="3361"/>
                </a:lnTo>
                <a:lnTo>
                  <a:pt x="992469" y="13031"/>
                </a:lnTo>
                <a:lnTo>
                  <a:pt x="997879" y="17649"/>
                </a:lnTo>
                <a:lnTo>
                  <a:pt x="1003390" y="23585"/>
                </a:lnTo>
                <a:lnTo>
                  <a:pt x="1008970" y="30400"/>
                </a:lnTo>
                <a:lnTo>
                  <a:pt x="1014594" y="38753"/>
                </a:lnTo>
                <a:lnTo>
                  <a:pt x="1020249" y="48133"/>
                </a:lnTo>
                <a:lnTo>
                  <a:pt x="1025924" y="58195"/>
                </a:lnTo>
                <a:lnTo>
                  <a:pt x="1042389" y="89696"/>
                </a:lnTo>
                <a:lnTo>
                  <a:pt x="1052114" y="108764"/>
                </a:lnTo>
                <a:lnTo>
                  <a:pt x="1059549" y="125286"/>
                </a:lnTo>
                <a:lnTo>
                  <a:pt x="1065459" y="140111"/>
                </a:lnTo>
                <a:lnTo>
                  <a:pt x="1070351" y="153804"/>
                </a:lnTo>
                <a:lnTo>
                  <a:pt x="1075518" y="165790"/>
                </a:lnTo>
                <a:lnTo>
                  <a:pt x="1080867" y="176638"/>
                </a:lnTo>
                <a:lnTo>
                  <a:pt x="1086338" y="186728"/>
                </a:lnTo>
                <a:lnTo>
                  <a:pt x="1090938" y="196312"/>
                </a:lnTo>
                <a:lnTo>
                  <a:pt x="1094958" y="205559"/>
                </a:lnTo>
                <a:lnTo>
                  <a:pt x="1098589" y="214581"/>
                </a:lnTo>
                <a:lnTo>
                  <a:pt x="1102916" y="221548"/>
                </a:lnTo>
                <a:lnTo>
                  <a:pt x="1112803" y="231829"/>
                </a:lnTo>
                <a:lnTo>
                  <a:pt x="1121007" y="239574"/>
                </a:lnTo>
                <a:lnTo>
                  <a:pt x="1124528" y="242973"/>
                </a:lnTo>
                <a:lnTo>
                  <a:pt x="1128781" y="245238"/>
                </a:lnTo>
                <a:lnTo>
                  <a:pt x="1138586" y="247756"/>
                </a:lnTo>
                <a:lnTo>
                  <a:pt x="1141962" y="246523"/>
                </a:lnTo>
                <a:lnTo>
                  <a:pt x="1144213" y="243795"/>
                </a:lnTo>
                <a:lnTo>
                  <a:pt x="1147667" y="235684"/>
                </a:lnTo>
                <a:lnTo>
                  <a:pt x="1152377" y="225730"/>
                </a:lnTo>
                <a:lnTo>
                  <a:pt x="1169486" y="191212"/>
                </a:lnTo>
                <a:lnTo>
                  <a:pt x="1223274" y="76139"/>
                </a:lnTo>
                <a:lnTo>
                  <a:pt x="1228901" y="67341"/>
                </a:lnTo>
                <a:lnTo>
                  <a:pt x="1234558" y="60523"/>
                </a:lnTo>
                <a:lnTo>
                  <a:pt x="1240234" y="55026"/>
                </a:lnTo>
                <a:lnTo>
                  <a:pt x="1245923" y="52313"/>
                </a:lnTo>
                <a:lnTo>
                  <a:pt x="1251620" y="51457"/>
                </a:lnTo>
                <a:lnTo>
                  <a:pt x="1263031" y="53046"/>
                </a:lnTo>
                <a:lnTo>
                  <a:pt x="1274452" y="56928"/>
                </a:lnTo>
                <a:lnTo>
                  <a:pt x="1279213" y="60249"/>
                </a:lnTo>
                <a:lnTo>
                  <a:pt x="1287042" y="69018"/>
                </a:lnTo>
                <a:lnTo>
                  <a:pt x="1291415" y="74976"/>
                </a:lnTo>
                <a:lnTo>
                  <a:pt x="1301355" y="89217"/>
                </a:lnTo>
                <a:lnTo>
                  <a:pt x="1306673" y="97967"/>
                </a:lnTo>
                <a:lnTo>
                  <a:pt x="1312123" y="107611"/>
                </a:lnTo>
                <a:lnTo>
                  <a:pt x="1317661" y="117850"/>
                </a:lnTo>
                <a:lnTo>
                  <a:pt x="1323258" y="129438"/>
                </a:lnTo>
                <a:lnTo>
                  <a:pt x="1328895" y="141926"/>
                </a:lnTo>
                <a:lnTo>
                  <a:pt x="1334558" y="155014"/>
                </a:lnTo>
                <a:lnTo>
                  <a:pt x="1340238" y="166598"/>
                </a:lnTo>
                <a:lnTo>
                  <a:pt x="1345929" y="177176"/>
                </a:lnTo>
                <a:lnTo>
                  <a:pt x="1351629" y="187087"/>
                </a:lnTo>
                <a:lnTo>
                  <a:pt x="1358286" y="200361"/>
                </a:lnTo>
                <a:lnTo>
                  <a:pt x="1373303" y="232890"/>
                </a:lnTo>
                <a:lnTo>
                  <a:pt x="1380356" y="246137"/>
                </a:lnTo>
                <a:lnTo>
                  <a:pt x="1386962" y="256873"/>
                </a:lnTo>
                <a:lnTo>
                  <a:pt x="1393272" y="265935"/>
                </a:lnTo>
                <a:lnTo>
                  <a:pt x="1398430" y="272929"/>
                </a:lnTo>
                <a:lnTo>
                  <a:pt x="1406702" y="283241"/>
                </a:lnTo>
                <a:lnTo>
                  <a:pt x="1411194" y="286371"/>
                </a:lnTo>
                <a:lnTo>
                  <a:pt x="1421266" y="289850"/>
                </a:lnTo>
                <a:lnTo>
                  <a:pt x="1424713" y="289825"/>
                </a:lnTo>
                <a:lnTo>
                  <a:pt x="1427011" y="288856"/>
                </a:lnTo>
                <a:lnTo>
                  <a:pt x="1435251" y="280456"/>
                </a:lnTo>
                <a:lnTo>
                  <a:pt x="1438799" y="273086"/>
                </a:lnTo>
                <a:lnTo>
                  <a:pt x="1443070" y="262456"/>
                </a:lnTo>
                <a:lnTo>
                  <a:pt x="1447822" y="249655"/>
                </a:lnTo>
                <a:lnTo>
                  <a:pt x="1470882" y="194791"/>
                </a:lnTo>
                <a:lnTo>
                  <a:pt x="1486365" y="158826"/>
                </a:lnTo>
                <a:lnTo>
                  <a:pt x="1498593" y="131990"/>
                </a:lnTo>
                <a:lnTo>
                  <a:pt x="1508650" y="111243"/>
                </a:lnTo>
                <a:lnTo>
                  <a:pt x="1517259" y="94554"/>
                </a:lnTo>
                <a:lnTo>
                  <a:pt x="1524904" y="83427"/>
                </a:lnTo>
                <a:lnTo>
                  <a:pt x="1531905" y="76010"/>
                </a:lnTo>
                <a:lnTo>
                  <a:pt x="1543812" y="67768"/>
                </a:lnTo>
                <a:lnTo>
                  <a:pt x="1552279" y="64106"/>
                </a:lnTo>
                <a:lnTo>
                  <a:pt x="1556823" y="64081"/>
                </a:lnTo>
                <a:lnTo>
                  <a:pt x="1566952" y="66594"/>
                </a:lnTo>
                <a:lnTo>
                  <a:pt x="1571367" y="69550"/>
                </a:lnTo>
                <a:lnTo>
                  <a:pt x="1578813" y="77915"/>
                </a:lnTo>
                <a:lnTo>
                  <a:pt x="1587838" y="87983"/>
                </a:lnTo>
                <a:lnTo>
                  <a:pt x="1592911" y="93334"/>
                </a:lnTo>
                <a:lnTo>
                  <a:pt x="1598198" y="99759"/>
                </a:lnTo>
                <a:lnTo>
                  <a:pt x="1603628" y="106901"/>
                </a:lnTo>
                <a:lnTo>
                  <a:pt x="1609153" y="114519"/>
                </a:lnTo>
                <a:lnTo>
                  <a:pt x="1615694" y="125312"/>
                </a:lnTo>
                <a:lnTo>
                  <a:pt x="1622912" y="138223"/>
                </a:lnTo>
                <a:lnTo>
                  <a:pt x="1630582" y="152546"/>
                </a:lnTo>
                <a:lnTo>
                  <a:pt x="1639505" y="166856"/>
                </a:lnTo>
                <a:lnTo>
                  <a:pt x="1649263" y="181159"/>
                </a:lnTo>
                <a:lnTo>
                  <a:pt x="1659579" y="195457"/>
                </a:lnTo>
                <a:lnTo>
                  <a:pt x="1667409" y="205942"/>
                </a:lnTo>
                <a:lnTo>
                  <a:pt x="1673581" y="213884"/>
                </a:lnTo>
                <a:lnTo>
                  <a:pt x="1678649" y="220130"/>
                </a:lnTo>
                <a:lnTo>
                  <a:pt x="1683932" y="224295"/>
                </a:lnTo>
                <a:lnTo>
                  <a:pt x="1689359" y="227072"/>
                </a:lnTo>
                <a:lnTo>
                  <a:pt x="1694882" y="228923"/>
                </a:lnTo>
                <a:lnTo>
                  <a:pt x="1699516" y="229205"/>
                </a:lnTo>
                <a:lnTo>
                  <a:pt x="1703559" y="228440"/>
                </a:lnTo>
                <a:lnTo>
                  <a:pt x="1710590" y="225050"/>
                </a:lnTo>
                <a:lnTo>
                  <a:pt x="1716890" y="220369"/>
                </a:lnTo>
                <a:lnTo>
                  <a:pt x="1725405" y="210033"/>
                </a:lnTo>
                <a:lnTo>
                  <a:pt x="1730343" y="203276"/>
                </a:lnTo>
                <a:lnTo>
                  <a:pt x="1734587" y="195914"/>
                </a:lnTo>
                <a:lnTo>
                  <a:pt x="1738369" y="188149"/>
                </a:lnTo>
                <a:lnTo>
                  <a:pt x="1741842" y="180114"/>
                </a:lnTo>
                <a:lnTo>
                  <a:pt x="1750783" y="161027"/>
                </a:lnTo>
                <a:lnTo>
                  <a:pt x="1755833" y="150603"/>
                </a:lnTo>
                <a:lnTo>
                  <a:pt x="1761106" y="140796"/>
                </a:lnTo>
                <a:lnTo>
                  <a:pt x="1766526" y="131401"/>
                </a:lnTo>
                <a:lnTo>
                  <a:pt x="1772044" y="122280"/>
                </a:lnTo>
                <a:lnTo>
                  <a:pt x="1778580" y="113342"/>
                </a:lnTo>
                <a:lnTo>
                  <a:pt x="1785796" y="104525"/>
                </a:lnTo>
                <a:lnTo>
                  <a:pt x="1793463" y="95791"/>
                </a:lnTo>
                <a:lnTo>
                  <a:pt x="1807063" y="81005"/>
                </a:lnTo>
                <a:lnTo>
                  <a:pt x="1825429" y="61970"/>
                </a:lnTo>
                <a:lnTo>
                  <a:pt x="1831315" y="55990"/>
                </a:lnTo>
                <a:lnTo>
                  <a:pt x="1837145" y="52003"/>
                </a:lnTo>
                <a:lnTo>
                  <a:pt x="1848701" y="47574"/>
                </a:lnTo>
                <a:lnTo>
                  <a:pt x="1854450" y="48297"/>
                </a:lnTo>
                <a:lnTo>
                  <a:pt x="1860188" y="50685"/>
                </a:lnTo>
                <a:lnTo>
                  <a:pt x="1871643" y="58418"/>
                </a:lnTo>
                <a:lnTo>
                  <a:pt x="1883085" y="68205"/>
                </a:lnTo>
                <a:lnTo>
                  <a:pt x="1888802" y="74434"/>
                </a:lnTo>
                <a:lnTo>
                  <a:pt x="1894520" y="81444"/>
                </a:lnTo>
                <a:lnTo>
                  <a:pt x="1900236" y="88976"/>
                </a:lnTo>
                <a:lnTo>
                  <a:pt x="1905951" y="97806"/>
                </a:lnTo>
                <a:lnTo>
                  <a:pt x="1911667" y="107503"/>
                </a:lnTo>
                <a:lnTo>
                  <a:pt x="1917383" y="117778"/>
                </a:lnTo>
                <a:lnTo>
                  <a:pt x="1961833" y="191400"/>
                </a:lnTo>
                <a:lnTo>
                  <a:pt x="1975591" y="212761"/>
                </a:lnTo>
                <a:lnTo>
                  <a:pt x="1986668" y="228908"/>
                </a:lnTo>
                <a:lnTo>
                  <a:pt x="1995958" y="241577"/>
                </a:lnTo>
                <a:lnTo>
                  <a:pt x="2004057" y="250023"/>
                </a:lnTo>
                <a:lnTo>
                  <a:pt x="2011361" y="255654"/>
                </a:lnTo>
                <a:lnTo>
                  <a:pt x="2024556" y="261910"/>
                </a:lnTo>
                <a:lnTo>
                  <a:pt x="2036771" y="264691"/>
                </a:lnTo>
                <a:lnTo>
                  <a:pt x="2041742" y="263527"/>
                </a:lnTo>
                <a:lnTo>
                  <a:pt x="2046010" y="260847"/>
                </a:lnTo>
                <a:lnTo>
                  <a:pt x="2053290" y="252788"/>
                </a:lnTo>
                <a:lnTo>
                  <a:pt x="2059701" y="242856"/>
                </a:lnTo>
                <a:lnTo>
                  <a:pt x="2073346" y="216853"/>
                </a:lnTo>
                <a:lnTo>
                  <a:pt x="2113150" y="138069"/>
                </a:lnTo>
                <a:lnTo>
                  <a:pt x="2122189" y="121963"/>
                </a:lnTo>
                <a:lnTo>
                  <a:pt x="2130120" y="109320"/>
                </a:lnTo>
                <a:lnTo>
                  <a:pt x="2137313" y="98987"/>
                </a:lnTo>
                <a:lnTo>
                  <a:pt x="2144013" y="91145"/>
                </a:lnTo>
                <a:lnTo>
                  <a:pt x="2150385" y="84966"/>
                </a:lnTo>
                <a:lnTo>
                  <a:pt x="2156537" y="79893"/>
                </a:lnTo>
                <a:lnTo>
                  <a:pt x="2162544" y="76511"/>
                </a:lnTo>
                <a:lnTo>
                  <a:pt x="2174299" y="72754"/>
                </a:lnTo>
                <a:lnTo>
                  <a:pt x="2180100" y="72704"/>
                </a:lnTo>
                <a:lnTo>
                  <a:pt x="2191626" y="75189"/>
                </a:lnTo>
                <a:lnTo>
                  <a:pt x="2208826" y="81943"/>
                </a:lnTo>
                <a:lnTo>
                  <a:pt x="2213595" y="86451"/>
                </a:lnTo>
                <a:lnTo>
                  <a:pt x="2217728" y="92313"/>
                </a:lnTo>
                <a:lnTo>
                  <a:pt x="2221435" y="99078"/>
                </a:lnTo>
                <a:lnTo>
                  <a:pt x="2227717" y="108352"/>
                </a:lnTo>
                <a:lnTo>
                  <a:pt x="2235715" y="119296"/>
                </a:lnTo>
                <a:lnTo>
                  <a:pt x="2278155" y="175227"/>
                </a:lnTo>
                <a:lnTo>
                  <a:pt x="2283628" y="181977"/>
                </a:lnTo>
                <a:lnTo>
                  <a:pt x="2292249" y="192017"/>
                </a:lnTo>
                <a:lnTo>
                  <a:pt x="2299255" y="199655"/>
                </a:lnTo>
                <a:lnTo>
                  <a:pt x="2300552" y="200168"/>
                </a:lnTo>
                <a:lnTo>
                  <a:pt x="2300464" y="198604"/>
                </a:lnTo>
                <a:lnTo>
                  <a:pt x="2299453" y="195657"/>
                </a:lnTo>
                <a:lnTo>
                  <a:pt x="2297826" y="193692"/>
                </a:lnTo>
                <a:lnTo>
                  <a:pt x="2295789" y="192382"/>
                </a:lnTo>
                <a:lnTo>
                  <a:pt x="2293479" y="191509"/>
                </a:lnTo>
                <a:lnTo>
                  <a:pt x="2288372" y="187999"/>
                </a:lnTo>
                <a:lnTo>
                  <a:pt x="2285676" y="185730"/>
                </a:lnTo>
                <a:lnTo>
                  <a:pt x="2283880" y="183264"/>
                </a:lnTo>
                <a:lnTo>
                  <a:pt x="2282681" y="180667"/>
                </a:lnTo>
                <a:lnTo>
                  <a:pt x="2280285" y="172618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67"/>
          <p:cNvSpPr/>
          <p:nvPr/>
        </p:nvSpPr>
        <p:spPr>
          <a:xfrm>
            <a:off x="4645777" y="4358152"/>
            <a:ext cx="2437966" cy="384665"/>
          </a:xfrm>
          <a:custGeom>
            <a:avLst/>
            <a:gdLst/>
            <a:ahLst/>
            <a:cxnLst/>
            <a:rect l="0" t="0" r="0" b="0"/>
            <a:pathLst>
              <a:path w="2437966" h="384665">
                <a:moveTo>
                  <a:pt x="97673" y="82402"/>
                </a:moveTo>
                <a:lnTo>
                  <a:pt x="93122" y="91505"/>
                </a:lnTo>
                <a:lnTo>
                  <a:pt x="88924" y="97996"/>
                </a:lnTo>
                <a:lnTo>
                  <a:pt x="83268" y="106133"/>
                </a:lnTo>
                <a:lnTo>
                  <a:pt x="76639" y="115368"/>
                </a:lnTo>
                <a:lnTo>
                  <a:pt x="72220" y="122477"/>
                </a:lnTo>
                <a:lnTo>
                  <a:pt x="67310" y="132916"/>
                </a:lnTo>
                <a:lnTo>
                  <a:pt x="62191" y="141796"/>
                </a:lnTo>
                <a:lnTo>
                  <a:pt x="46343" y="166902"/>
                </a:lnTo>
                <a:lnTo>
                  <a:pt x="38688" y="181598"/>
                </a:lnTo>
                <a:lnTo>
                  <a:pt x="31679" y="197111"/>
                </a:lnTo>
                <a:lnTo>
                  <a:pt x="25102" y="213167"/>
                </a:lnTo>
                <a:lnTo>
                  <a:pt x="19765" y="228634"/>
                </a:lnTo>
                <a:lnTo>
                  <a:pt x="15254" y="243708"/>
                </a:lnTo>
                <a:lnTo>
                  <a:pt x="11294" y="258519"/>
                </a:lnTo>
                <a:lnTo>
                  <a:pt x="4355" y="287677"/>
                </a:lnTo>
                <a:lnTo>
                  <a:pt x="1171" y="302120"/>
                </a:lnTo>
                <a:lnTo>
                  <a:pt x="0" y="315558"/>
                </a:lnTo>
                <a:lnTo>
                  <a:pt x="173" y="328327"/>
                </a:lnTo>
                <a:lnTo>
                  <a:pt x="1240" y="340650"/>
                </a:lnTo>
                <a:lnTo>
                  <a:pt x="2905" y="350770"/>
                </a:lnTo>
                <a:lnTo>
                  <a:pt x="4966" y="359422"/>
                </a:lnTo>
                <a:lnTo>
                  <a:pt x="7294" y="367094"/>
                </a:lnTo>
                <a:lnTo>
                  <a:pt x="12419" y="378160"/>
                </a:lnTo>
                <a:lnTo>
                  <a:pt x="15119" y="382444"/>
                </a:lnTo>
                <a:lnTo>
                  <a:pt x="16920" y="384348"/>
                </a:lnTo>
                <a:lnTo>
                  <a:pt x="18120" y="384664"/>
                </a:lnTo>
                <a:lnTo>
                  <a:pt x="18920" y="383923"/>
                </a:lnTo>
                <a:lnTo>
                  <a:pt x="24596" y="373778"/>
                </a:lnTo>
                <a:lnTo>
                  <a:pt x="27048" y="368093"/>
                </a:lnTo>
                <a:lnTo>
                  <a:pt x="29634" y="361445"/>
                </a:lnTo>
                <a:lnTo>
                  <a:pt x="32311" y="354156"/>
                </a:lnTo>
                <a:lnTo>
                  <a:pt x="34096" y="344534"/>
                </a:lnTo>
                <a:lnTo>
                  <a:pt x="35285" y="333357"/>
                </a:lnTo>
                <a:lnTo>
                  <a:pt x="36079" y="321143"/>
                </a:lnTo>
                <a:lnTo>
                  <a:pt x="37560" y="308238"/>
                </a:lnTo>
                <a:lnTo>
                  <a:pt x="39500" y="294872"/>
                </a:lnTo>
                <a:lnTo>
                  <a:pt x="41746" y="281199"/>
                </a:lnTo>
                <a:lnTo>
                  <a:pt x="46101" y="260654"/>
                </a:lnTo>
                <a:lnTo>
                  <a:pt x="58559" y="207345"/>
                </a:lnTo>
                <a:lnTo>
                  <a:pt x="64930" y="183795"/>
                </a:lnTo>
                <a:lnTo>
                  <a:pt x="71081" y="163333"/>
                </a:lnTo>
                <a:lnTo>
                  <a:pt x="77088" y="144928"/>
                </a:lnTo>
                <a:lnTo>
                  <a:pt x="82997" y="129801"/>
                </a:lnTo>
                <a:lnTo>
                  <a:pt x="88842" y="116860"/>
                </a:lnTo>
                <a:lnTo>
                  <a:pt x="94642" y="105374"/>
                </a:lnTo>
                <a:lnTo>
                  <a:pt x="100415" y="95812"/>
                </a:lnTo>
                <a:lnTo>
                  <a:pt x="106168" y="87532"/>
                </a:lnTo>
                <a:lnTo>
                  <a:pt x="111909" y="80107"/>
                </a:lnTo>
                <a:lnTo>
                  <a:pt x="123367" y="69317"/>
                </a:lnTo>
                <a:lnTo>
                  <a:pt x="129090" y="65106"/>
                </a:lnTo>
                <a:lnTo>
                  <a:pt x="132905" y="63252"/>
                </a:lnTo>
                <a:lnTo>
                  <a:pt x="135448" y="62968"/>
                </a:lnTo>
                <a:lnTo>
                  <a:pt x="137144" y="63731"/>
                </a:lnTo>
                <a:lnTo>
                  <a:pt x="148632" y="73907"/>
                </a:lnTo>
                <a:lnTo>
                  <a:pt x="153553" y="79596"/>
                </a:lnTo>
                <a:lnTo>
                  <a:pt x="158739" y="86247"/>
                </a:lnTo>
                <a:lnTo>
                  <a:pt x="164101" y="93538"/>
                </a:lnTo>
                <a:lnTo>
                  <a:pt x="168628" y="102209"/>
                </a:lnTo>
                <a:lnTo>
                  <a:pt x="172599" y="111799"/>
                </a:lnTo>
                <a:lnTo>
                  <a:pt x="176198" y="122003"/>
                </a:lnTo>
                <a:lnTo>
                  <a:pt x="178598" y="132615"/>
                </a:lnTo>
                <a:lnTo>
                  <a:pt x="180198" y="143501"/>
                </a:lnTo>
                <a:lnTo>
                  <a:pt x="181264" y="154567"/>
                </a:lnTo>
                <a:lnTo>
                  <a:pt x="184833" y="174327"/>
                </a:lnTo>
                <a:lnTo>
                  <a:pt x="196418" y="229303"/>
                </a:lnTo>
                <a:lnTo>
                  <a:pt x="202555" y="251774"/>
                </a:lnTo>
                <a:lnTo>
                  <a:pt x="208552" y="269612"/>
                </a:lnTo>
                <a:lnTo>
                  <a:pt x="214455" y="284361"/>
                </a:lnTo>
                <a:lnTo>
                  <a:pt x="219343" y="295146"/>
                </a:lnTo>
                <a:lnTo>
                  <a:pt x="223553" y="303289"/>
                </a:lnTo>
                <a:lnTo>
                  <a:pt x="227313" y="309671"/>
                </a:lnTo>
                <a:lnTo>
                  <a:pt x="231724" y="313924"/>
                </a:lnTo>
                <a:lnTo>
                  <a:pt x="236571" y="316761"/>
                </a:lnTo>
                <a:lnTo>
                  <a:pt x="241706" y="318651"/>
                </a:lnTo>
                <a:lnTo>
                  <a:pt x="246082" y="318007"/>
                </a:lnTo>
                <a:lnTo>
                  <a:pt x="249953" y="315672"/>
                </a:lnTo>
                <a:lnTo>
                  <a:pt x="253485" y="312210"/>
                </a:lnTo>
                <a:lnTo>
                  <a:pt x="259950" y="300745"/>
                </a:lnTo>
                <a:lnTo>
                  <a:pt x="263007" y="293687"/>
                </a:lnTo>
                <a:lnTo>
                  <a:pt x="265998" y="284218"/>
                </a:lnTo>
                <a:lnTo>
                  <a:pt x="268945" y="273144"/>
                </a:lnTo>
                <a:lnTo>
                  <a:pt x="271861" y="260999"/>
                </a:lnTo>
                <a:lnTo>
                  <a:pt x="275711" y="248139"/>
                </a:lnTo>
                <a:lnTo>
                  <a:pt x="280182" y="234804"/>
                </a:lnTo>
                <a:lnTo>
                  <a:pt x="295577" y="190741"/>
                </a:lnTo>
                <a:lnTo>
                  <a:pt x="301047" y="174631"/>
                </a:lnTo>
                <a:lnTo>
                  <a:pt x="307550" y="158175"/>
                </a:lnTo>
                <a:lnTo>
                  <a:pt x="314743" y="141490"/>
                </a:lnTo>
                <a:lnTo>
                  <a:pt x="329404" y="108664"/>
                </a:lnTo>
                <a:lnTo>
                  <a:pt x="342269" y="78200"/>
                </a:lnTo>
                <a:lnTo>
                  <a:pt x="349320" y="65313"/>
                </a:lnTo>
                <a:lnTo>
                  <a:pt x="356877" y="53864"/>
                </a:lnTo>
                <a:lnTo>
                  <a:pt x="364773" y="43375"/>
                </a:lnTo>
                <a:lnTo>
                  <a:pt x="371942" y="35429"/>
                </a:lnTo>
                <a:lnTo>
                  <a:pt x="384988" y="24061"/>
                </a:lnTo>
                <a:lnTo>
                  <a:pt x="403042" y="12305"/>
                </a:lnTo>
                <a:lnTo>
                  <a:pt x="408885" y="11858"/>
                </a:lnTo>
                <a:lnTo>
                  <a:pt x="414685" y="13466"/>
                </a:lnTo>
                <a:lnTo>
                  <a:pt x="426209" y="20331"/>
                </a:lnTo>
                <a:lnTo>
                  <a:pt x="437682" y="29733"/>
                </a:lnTo>
                <a:lnTo>
                  <a:pt x="443408" y="35860"/>
                </a:lnTo>
                <a:lnTo>
                  <a:pt x="449131" y="42801"/>
                </a:lnTo>
                <a:lnTo>
                  <a:pt x="454850" y="50287"/>
                </a:lnTo>
                <a:lnTo>
                  <a:pt x="460569" y="60039"/>
                </a:lnTo>
                <a:lnTo>
                  <a:pt x="466286" y="71304"/>
                </a:lnTo>
                <a:lnTo>
                  <a:pt x="472002" y="83576"/>
                </a:lnTo>
                <a:lnTo>
                  <a:pt x="483434" y="109912"/>
                </a:lnTo>
                <a:lnTo>
                  <a:pt x="489149" y="123602"/>
                </a:lnTo>
                <a:lnTo>
                  <a:pt x="494864" y="138444"/>
                </a:lnTo>
                <a:lnTo>
                  <a:pt x="517725" y="200788"/>
                </a:lnTo>
                <a:lnTo>
                  <a:pt x="523440" y="215619"/>
                </a:lnTo>
                <a:lnTo>
                  <a:pt x="530108" y="229316"/>
                </a:lnTo>
                <a:lnTo>
                  <a:pt x="537410" y="242257"/>
                </a:lnTo>
                <a:lnTo>
                  <a:pt x="545135" y="254695"/>
                </a:lnTo>
                <a:lnTo>
                  <a:pt x="552191" y="264892"/>
                </a:lnTo>
                <a:lnTo>
                  <a:pt x="558800" y="273594"/>
                </a:lnTo>
                <a:lnTo>
                  <a:pt x="565111" y="281302"/>
                </a:lnTo>
                <a:lnTo>
                  <a:pt x="579743" y="292405"/>
                </a:lnTo>
                <a:lnTo>
                  <a:pt x="598966" y="301471"/>
                </a:lnTo>
                <a:lnTo>
                  <a:pt x="603318" y="302743"/>
                </a:lnTo>
                <a:lnTo>
                  <a:pt x="608124" y="302639"/>
                </a:lnTo>
                <a:lnTo>
                  <a:pt x="618545" y="299983"/>
                </a:lnTo>
                <a:lnTo>
                  <a:pt x="629526" y="293088"/>
                </a:lnTo>
                <a:lnTo>
                  <a:pt x="635122" y="288582"/>
                </a:lnTo>
                <a:lnTo>
                  <a:pt x="639805" y="281768"/>
                </a:lnTo>
                <a:lnTo>
                  <a:pt x="643879" y="273416"/>
                </a:lnTo>
                <a:lnTo>
                  <a:pt x="647548" y="264037"/>
                </a:lnTo>
                <a:lnTo>
                  <a:pt x="675465" y="200779"/>
                </a:lnTo>
                <a:lnTo>
                  <a:pt x="685750" y="179418"/>
                </a:lnTo>
                <a:lnTo>
                  <a:pt x="695464" y="160414"/>
                </a:lnTo>
                <a:lnTo>
                  <a:pt x="704798" y="142983"/>
                </a:lnTo>
                <a:lnTo>
                  <a:pt x="713878" y="127552"/>
                </a:lnTo>
                <a:lnTo>
                  <a:pt x="722789" y="113455"/>
                </a:lnTo>
                <a:lnTo>
                  <a:pt x="731587" y="100247"/>
                </a:lnTo>
                <a:lnTo>
                  <a:pt x="739357" y="89536"/>
                </a:lnTo>
                <a:lnTo>
                  <a:pt x="746442" y="80491"/>
                </a:lnTo>
                <a:lnTo>
                  <a:pt x="753070" y="72555"/>
                </a:lnTo>
                <a:lnTo>
                  <a:pt x="768056" y="61198"/>
                </a:lnTo>
                <a:lnTo>
                  <a:pt x="776052" y="56837"/>
                </a:lnTo>
                <a:lnTo>
                  <a:pt x="792557" y="51990"/>
                </a:lnTo>
                <a:lnTo>
                  <a:pt x="800959" y="50698"/>
                </a:lnTo>
                <a:lnTo>
                  <a:pt x="808465" y="51741"/>
                </a:lnTo>
                <a:lnTo>
                  <a:pt x="815374" y="54342"/>
                </a:lnTo>
                <a:lnTo>
                  <a:pt x="821886" y="57980"/>
                </a:lnTo>
                <a:lnTo>
                  <a:pt x="828131" y="64216"/>
                </a:lnTo>
                <a:lnTo>
                  <a:pt x="834200" y="72184"/>
                </a:lnTo>
                <a:lnTo>
                  <a:pt x="840151" y="81305"/>
                </a:lnTo>
                <a:lnTo>
                  <a:pt x="846023" y="91196"/>
                </a:lnTo>
                <a:lnTo>
                  <a:pt x="851843" y="101600"/>
                </a:lnTo>
                <a:lnTo>
                  <a:pt x="857627" y="112346"/>
                </a:lnTo>
                <a:lnTo>
                  <a:pt x="863389" y="125225"/>
                </a:lnTo>
                <a:lnTo>
                  <a:pt x="869135" y="139526"/>
                </a:lnTo>
                <a:lnTo>
                  <a:pt x="886324" y="184418"/>
                </a:lnTo>
                <a:lnTo>
                  <a:pt x="926347" y="285235"/>
                </a:lnTo>
                <a:lnTo>
                  <a:pt x="932062" y="297634"/>
                </a:lnTo>
                <a:lnTo>
                  <a:pt x="937777" y="308758"/>
                </a:lnTo>
                <a:lnTo>
                  <a:pt x="943492" y="319031"/>
                </a:lnTo>
                <a:lnTo>
                  <a:pt x="949207" y="327785"/>
                </a:lnTo>
                <a:lnTo>
                  <a:pt x="954923" y="335526"/>
                </a:lnTo>
                <a:lnTo>
                  <a:pt x="960638" y="342591"/>
                </a:lnTo>
                <a:lnTo>
                  <a:pt x="966352" y="347302"/>
                </a:lnTo>
                <a:lnTo>
                  <a:pt x="972068" y="350442"/>
                </a:lnTo>
                <a:lnTo>
                  <a:pt x="977783" y="352536"/>
                </a:lnTo>
                <a:lnTo>
                  <a:pt x="983498" y="352979"/>
                </a:lnTo>
                <a:lnTo>
                  <a:pt x="994928" y="350931"/>
                </a:lnTo>
                <a:lnTo>
                  <a:pt x="999690" y="347147"/>
                </a:lnTo>
                <a:lnTo>
                  <a:pt x="1007522" y="335322"/>
                </a:lnTo>
                <a:lnTo>
                  <a:pt x="1016717" y="318001"/>
                </a:lnTo>
                <a:lnTo>
                  <a:pt x="1021837" y="308049"/>
                </a:lnTo>
                <a:lnTo>
                  <a:pt x="1081733" y="181396"/>
                </a:lnTo>
                <a:lnTo>
                  <a:pt x="1090898" y="165543"/>
                </a:lnTo>
                <a:lnTo>
                  <a:pt x="1099866" y="152117"/>
                </a:lnTo>
                <a:lnTo>
                  <a:pt x="1116497" y="129579"/>
                </a:lnTo>
                <a:lnTo>
                  <a:pt x="1130239" y="110038"/>
                </a:lnTo>
                <a:lnTo>
                  <a:pt x="1137522" y="101779"/>
                </a:lnTo>
                <a:lnTo>
                  <a:pt x="1145236" y="94367"/>
                </a:lnTo>
                <a:lnTo>
                  <a:pt x="1153235" y="87522"/>
                </a:lnTo>
                <a:lnTo>
                  <a:pt x="1160474" y="83910"/>
                </a:lnTo>
                <a:lnTo>
                  <a:pt x="1167205" y="82456"/>
                </a:lnTo>
                <a:lnTo>
                  <a:pt x="1173596" y="82438"/>
                </a:lnTo>
                <a:lnTo>
                  <a:pt x="1185778" y="84958"/>
                </a:lnTo>
                <a:lnTo>
                  <a:pt x="1191694" y="86964"/>
                </a:lnTo>
                <a:lnTo>
                  <a:pt x="1197543" y="91158"/>
                </a:lnTo>
                <a:lnTo>
                  <a:pt x="1203346" y="96812"/>
                </a:lnTo>
                <a:lnTo>
                  <a:pt x="1209121" y="103440"/>
                </a:lnTo>
                <a:lnTo>
                  <a:pt x="1214876" y="110714"/>
                </a:lnTo>
                <a:lnTo>
                  <a:pt x="1220617" y="118422"/>
                </a:lnTo>
                <a:lnTo>
                  <a:pt x="1226350" y="126418"/>
                </a:lnTo>
                <a:lnTo>
                  <a:pt x="1232077" y="135559"/>
                </a:lnTo>
                <a:lnTo>
                  <a:pt x="1237799" y="145463"/>
                </a:lnTo>
                <a:lnTo>
                  <a:pt x="1243520" y="155875"/>
                </a:lnTo>
                <a:lnTo>
                  <a:pt x="1248286" y="166627"/>
                </a:lnTo>
                <a:lnTo>
                  <a:pt x="1252416" y="177605"/>
                </a:lnTo>
                <a:lnTo>
                  <a:pt x="1256121" y="188733"/>
                </a:lnTo>
                <a:lnTo>
                  <a:pt x="1260497" y="199962"/>
                </a:lnTo>
                <a:lnTo>
                  <a:pt x="1265319" y="211258"/>
                </a:lnTo>
                <a:lnTo>
                  <a:pt x="1270438" y="222599"/>
                </a:lnTo>
                <a:lnTo>
                  <a:pt x="1275756" y="232064"/>
                </a:lnTo>
                <a:lnTo>
                  <a:pt x="1281207" y="240280"/>
                </a:lnTo>
                <a:lnTo>
                  <a:pt x="1286745" y="247661"/>
                </a:lnTo>
                <a:lnTo>
                  <a:pt x="1292343" y="254488"/>
                </a:lnTo>
                <a:lnTo>
                  <a:pt x="1297979" y="260943"/>
                </a:lnTo>
                <a:lnTo>
                  <a:pt x="1308370" y="271292"/>
                </a:lnTo>
                <a:lnTo>
                  <a:pt x="1316163" y="275891"/>
                </a:lnTo>
                <a:lnTo>
                  <a:pt x="1320527" y="276164"/>
                </a:lnTo>
                <a:lnTo>
                  <a:pt x="1330456" y="273929"/>
                </a:lnTo>
                <a:lnTo>
                  <a:pt x="1343759" y="264681"/>
                </a:lnTo>
                <a:lnTo>
                  <a:pt x="1351307" y="258214"/>
                </a:lnTo>
                <a:lnTo>
                  <a:pt x="1358244" y="250093"/>
                </a:lnTo>
                <a:lnTo>
                  <a:pt x="1364773" y="240868"/>
                </a:lnTo>
                <a:lnTo>
                  <a:pt x="1371032" y="230909"/>
                </a:lnTo>
                <a:lnTo>
                  <a:pt x="1425347" y="148630"/>
                </a:lnTo>
                <a:lnTo>
                  <a:pt x="1442847" y="123696"/>
                </a:lnTo>
                <a:lnTo>
                  <a:pt x="1457370" y="104217"/>
                </a:lnTo>
                <a:lnTo>
                  <a:pt x="1469910" y="88373"/>
                </a:lnTo>
                <a:lnTo>
                  <a:pt x="1481128" y="75905"/>
                </a:lnTo>
                <a:lnTo>
                  <a:pt x="1491463" y="65689"/>
                </a:lnTo>
                <a:lnTo>
                  <a:pt x="1501212" y="56972"/>
                </a:lnTo>
                <a:lnTo>
                  <a:pt x="1510568" y="49257"/>
                </a:lnTo>
                <a:lnTo>
                  <a:pt x="1519662" y="42208"/>
                </a:lnTo>
                <a:lnTo>
                  <a:pt x="1528584" y="35604"/>
                </a:lnTo>
                <a:lnTo>
                  <a:pt x="1546116" y="28266"/>
                </a:lnTo>
                <a:lnTo>
                  <a:pt x="1554791" y="26309"/>
                </a:lnTo>
                <a:lnTo>
                  <a:pt x="1562480" y="25957"/>
                </a:lnTo>
                <a:lnTo>
                  <a:pt x="1576103" y="28105"/>
                </a:lnTo>
                <a:lnTo>
                  <a:pt x="1588508" y="34775"/>
                </a:lnTo>
                <a:lnTo>
                  <a:pt x="1594483" y="39221"/>
                </a:lnTo>
                <a:lnTo>
                  <a:pt x="1602276" y="46947"/>
                </a:lnTo>
                <a:lnTo>
                  <a:pt x="1611282" y="56861"/>
                </a:lnTo>
                <a:lnTo>
                  <a:pt x="1621095" y="68232"/>
                </a:lnTo>
                <a:lnTo>
                  <a:pt x="1637079" y="85948"/>
                </a:lnTo>
                <a:lnTo>
                  <a:pt x="1650534" y="100170"/>
                </a:lnTo>
                <a:lnTo>
                  <a:pt x="1662863" y="112842"/>
                </a:lnTo>
                <a:lnTo>
                  <a:pt x="1672153" y="124824"/>
                </a:lnTo>
                <a:lnTo>
                  <a:pt x="1675964" y="130686"/>
                </a:lnTo>
                <a:lnTo>
                  <a:pt x="1680409" y="134594"/>
                </a:lnTo>
                <a:lnTo>
                  <a:pt x="1685278" y="137199"/>
                </a:lnTo>
                <a:lnTo>
                  <a:pt x="1698691" y="140866"/>
                </a:lnTo>
                <a:lnTo>
                  <a:pt x="1702228" y="141381"/>
                </a:lnTo>
                <a:lnTo>
                  <a:pt x="1711238" y="139413"/>
                </a:lnTo>
                <a:lnTo>
                  <a:pt x="1716309" y="137554"/>
                </a:lnTo>
                <a:lnTo>
                  <a:pt x="1727021" y="127870"/>
                </a:lnTo>
                <a:lnTo>
                  <a:pt x="1732545" y="121286"/>
                </a:lnTo>
                <a:lnTo>
                  <a:pt x="1739085" y="114993"/>
                </a:lnTo>
                <a:lnTo>
                  <a:pt x="1746303" y="108892"/>
                </a:lnTo>
                <a:lnTo>
                  <a:pt x="1753972" y="102920"/>
                </a:lnTo>
                <a:lnTo>
                  <a:pt x="1761942" y="95128"/>
                </a:lnTo>
                <a:lnTo>
                  <a:pt x="1770113" y="86124"/>
                </a:lnTo>
                <a:lnTo>
                  <a:pt x="1778418" y="76311"/>
                </a:lnTo>
                <a:lnTo>
                  <a:pt x="1785860" y="66912"/>
                </a:lnTo>
                <a:lnTo>
                  <a:pt x="1792726" y="57788"/>
                </a:lnTo>
                <a:lnTo>
                  <a:pt x="1799207" y="48848"/>
                </a:lnTo>
                <a:lnTo>
                  <a:pt x="1807339" y="40982"/>
                </a:lnTo>
                <a:lnTo>
                  <a:pt x="1816571" y="33834"/>
                </a:lnTo>
                <a:lnTo>
                  <a:pt x="1826534" y="27164"/>
                </a:lnTo>
                <a:lnTo>
                  <a:pt x="1835082" y="20812"/>
                </a:lnTo>
                <a:lnTo>
                  <a:pt x="1842686" y="14672"/>
                </a:lnTo>
                <a:lnTo>
                  <a:pt x="1849659" y="8674"/>
                </a:lnTo>
                <a:lnTo>
                  <a:pt x="1862488" y="2009"/>
                </a:lnTo>
                <a:lnTo>
                  <a:pt x="1868577" y="232"/>
                </a:lnTo>
                <a:lnTo>
                  <a:pt x="1874540" y="0"/>
                </a:lnTo>
                <a:lnTo>
                  <a:pt x="1886246" y="2282"/>
                </a:lnTo>
                <a:lnTo>
                  <a:pt x="1908098" y="13472"/>
                </a:lnTo>
                <a:lnTo>
                  <a:pt x="1921798" y="23510"/>
                </a:lnTo>
                <a:lnTo>
                  <a:pt x="1928119" y="28853"/>
                </a:lnTo>
                <a:lnTo>
                  <a:pt x="1933285" y="35273"/>
                </a:lnTo>
                <a:lnTo>
                  <a:pt x="1937682" y="42411"/>
                </a:lnTo>
                <a:lnTo>
                  <a:pt x="1941565" y="50026"/>
                </a:lnTo>
                <a:lnTo>
                  <a:pt x="1945107" y="58913"/>
                </a:lnTo>
                <a:lnTo>
                  <a:pt x="1948421" y="68648"/>
                </a:lnTo>
                <a:lnTo>
                  <a:pt x="1956547" y="94387"/>
                </a:lnTo>
                <a:lnTo>
                  <a:pt x="1969685" y="134402"/>
                </a:lnTo>
                <a:lnTo>
                  <a:pt x="1975283" y="149454"/>
                </a:lnTo>
                <a:lnTo>
                  <a:pt x="1979968" y="160441"/>
                </a:lnTo>
                <a:lnTo>
                  <a:pt x="1984043" y="168718"/>
                </a:lnTo>
                <a:lnTo>
                  <a:pt x="1991113" y="180455"/>
                </a:lnTo>
                <a:lnTo>
                  <a:pt x="1994331" y="184918"/>
                </a:lnTo>
                <a:lnTo>
                  <a:pt x="1997429" y="186942"/>
                </a:lnTo>
                <a:lnTo>
                  <a:pt x="2000447" y="187338"/>
                </a:lnTo>
                <a:lnTo>
                  <a:pt x="2003411" y="186649"/>
                </a:lnTo>
                <a:lnTo>
                  <a:pt x="2006340" y="184285"/>
                </a:lnTo>
                <a:lnTo>
                  <a:pt x="2012135" y="176579"/>
                </a:lnTo>
                <a:lnTo>
                  <a:pt x="2017884" y="166804"/>
                </a:lnTo>
                <a:lnTo>
                  <a:pt x="2020751" y="161530"/>
                </a:lnTo>
                <a:lnTo>
                  <a:pt x="2029331" y="148489"/>
                </a:lnTo>
                <a:lnTo>
                  <a:pt x="2056642" y="108599"/>
                </a:lnTo>
                <a:lnTo>
                  <a:pt x="2069450" y="91295"/>
                </a:lnTo>
                <a:lnTo>
                  <a:pt x="2080846" y="76901"/>
                </a:lnTo>
                <a:lnTo>
                  <a:pt x="2091300" y="64447"/>
                </a:lnTo>
                <a:lnTo>
                  <a:pt x="2100175" y="55192"/>
                </a:lnTo>
                <a:lnTo>
                  <a:pt x="2107997" y="48070"/>
                </a:lnTo>
                <a:lnTo>
                  <a:pt x="2122720" y="37616"/>
                </a:lnTo>
                <a:lnTo>
                  <a:pt x="2138789" y="29795"/>
                </a:lnTo>
                <a:lnTo>
                  <a:pt x="2145169" y="28281"/>
                </a:lnTo>
                <a:lnTo>
                  <a:pt x="2150376" y="28224"/>
                </a:lnTo>
                <a:lnTo>
                  <a:pt x="2154798" y="29139"/>
                </a:lnTo>
                <a:lnTo>
                  <a:pt x="2164794" y="35235"/>
                </a:lnTo>
                <a:lnTo>
                  <a:pt x="2175585" y="44294"/>
                </a:lnTo>
                <a:lnTo>
                  <a:pt x="2186733" y="54671"/>
                </a:lnTo>
                <a:lnTo>
                  <a:pt x="2191419" y="62009"/>
                </a:lnTo>
                <a:lnTo>
                  <a:pt x="2195496" y="70712"/>
                </a:lnTo>
                <a:lnTo>
                  <a:pt x="2199167" y="80324"/>
                </a:lnTo>
                <a:lnTo>
                  <a:pt x="2203519" y="90542"/>
                </a:lnTo>
                <a:lnTo>
                  <a:pt x="2213435" y="112055"/>
                </a:lnTo>
                <a:lnTo>
                  <a:pt x="2217793" y="124079"/>
                </a:lnTo>
                <a:lnTo>
                  <a:pt x="2221651" y="136856"/>
                </a:lnTo>
                <a:lnTo>
                  <a:pt x="2239238" y="205236"/>
                </a:lnTo>
                <a:lnTo>
                  <a:pt x="2244521" y="221442"/>
                </a:lnTo>
                <a:lnTo>
                  <a:pt x="2249947" y="235103"/>
                </a:lnTo>
                <a:lnTo>
                  <a:pt x="2255469" y="247068"/>
                </a:lnTo>
                <a:lnTo>
                  <a:pt x="2260104" y="255997"/>
                </a:lnTo>
                <a:lnTo>
                  <a:pt x="2264146" y="262902"/>
                </a:lnTo>
                <a:lnTo>
                  <a:pt x="2271177" y="273114"/>
                </a:lnTo>
                <a:lnTo>
                  <a:pt x="2277477" y="280828"/>
                </a:lnTo>
                <a:lnTo>
                  <a:pt x="2280490" y="283267"/>
                </a:lnTo>
                <a:lnTo>
                  <a:pt x="2286378" y="285975"/>
                </a:lnTo>
                <a:lnTo>
                  <a:pt x="2289283" y="284793"/>
                </a:lnTo>
                <a:lnTo>
                  <a:pt x="2292171" y="282100"/>
                </a:lnTo>
                <a:lnTo>
                  <a:pt x="2297920" y="274027"/>
                </a:lnTo>
                <a:lnTo>
                  <a:pt x="2303651" y="264089"/>
                </a:lnTo>
                <a:lnTo>
                  <a:pt x="2306512" y="257819"/>
                </a:lnTo>
                <a:lnTo>
                  <a:pt x="2309372" y="250782"/>
                </a:lnTo>
                <a:lnTo>
                  <a:pt x="2312231" y="243233"/>
                </a:lnTo>
                <a:lnTo>
                  <a:pt x="2316043" y="234390"/>
                </a:lnTo>
                <a:lnTo>
                  <a:pt x="2325357" y="214405"/>
                </a:lnTo>
                <a:lnTo>
                  <a:pt x="2330508" y="204695"/>
                </a:lnTo>
                <a:lnTo>
                  <a:pt x="2335848" y="195363"/>
                </a:lnTo>
                <a:lnTo>
                  <a:pt x="2341312" y="186284"/>
                </a:lnTo>
                <a:lnTo>
                  <a:pt x="2346860" y="178327"/>
                </a:lnTo>
                <a:lnTo>
                  <a:pt x="2352463" y="171117"/>
                </a:lnTo>
                <a:lnTo>
                  <a:pt x="2362817" y="159931"/>
                </a:lnTo>
                <a:lnTo>
                  <a:pt x="2370593" y="154960"/>
                </a:lnTo>
                <a:lnTo>
                  <a:pt x="2379765" y="152750"/>
                </a:lnTo>
                <a:lnTo>
                  <a:pt x="2384878" y="152161"/>
                </a:lnTo>
                <a:lnTo>
                  <a:pt x="2389238" y="152721"/>
                </a:lnTo>
                <a:lnTo>
                  <a:pt x="2393098" y="154046"/>
                </a:lnTo>
                <a:lnTo>
                  <a:pt x="2396624" y="155882"/>
                </a:lnTo>
                <a:lnTo>
                  <a:pt x="2403081" y="163003"/>
                </a:lnTo>
                <a:lnTo>
                  <a:pt x="2409127" y="173470"/>
                </a:lnTo>
                <a:lnTo>
                  <a:pt x="2412072" y="180262"/>
                </a:lnTo>
                <a:lnTo>
                  <a:pt x="2414988" y="187647"/>
                </a:lnTo>
                <a:lnTo>
                  <a:pt x="2420768" y="203473"/>
                </a:lnTo>
                <a:lnTo>
                  <a:pt x="2432239" y="236916"/>
                </a:lnTo>
                <a:lnTo>
                  <a:pt x="2434148" y="246371"/>
                </a:lnTo>
                <a:lnTo>
                  <a:pt x="2435421" y="256486"/>
                </a:lnTo>
                <a:lnTo>
                  <a:pt x="2436269" y="267038"/>
                </a:lnTo>
                <a:lnTo>
                  <a:pt x="2436834" y="275978"/>
                </a:lnTo>
                <a:lnTo>
                  <a:pt x="2437462" y="290991"/>
                </a:lnTo>
                <a:lnTo>
                  <a:pt x="2437741" y="304014"/>
                </a:lnTo>
                <a:lnTo>
                  <a:pt x="2437965" y="331005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68"/>
          <p:cNvSpPr/>
          <p:nvPr/>
        </p:nvSpPr>
        <p:spPr>
          <a:xfrm>
            <a:off x="5020562" y="4319508"/>
            <a:ext cx="1870178" cy="934598"/>
          </a:xfrm>
          <a:custGeom>
            <a:avLst/>
            <a:gdLst/>
            <a:ahLst/>
            <a:cxnLst/>
            <a:rect l="0" t="0" r="0" b="0"/>
            <a:pathLst>
              <a:path w="1870178" h="934598">
                <a:moveTo>
                  <a:pt x="65788" y="541099"/>
                </a:moveTo>
                <a:lnTo>
                  <a:pt x="61237" y="531998"/>
                </a:lnTo>
                <a:lnTo>
                  <a:pt x="63706" y="527411"/>
                </a:lnTo>
                <a:lnTo>
                  <a:pt x="96194" y="500797"/>
                </a:lnTo>
                <a:lnTo>
                  <a:pt x="100345" y="492324"/>
                </a:lnTo>
                <a:lnTo>
                  <a:pt x="104959" y="470208"/>
                </a:lnTo>
                <a:lnTo>
                  <a:pt x="107010" y="447045"/>
                </a:lnTo>
                <a:lnTo>
                  <a:pt x="106968" y="423097"/>
                </a:lnTo>
                <a:lnTo>
                  <a:pt x="103775" y="396579"/>
                </a:lnTo>
                <a:lnTo>
                  <a:pt x="94101" y="371458"/>
                </a:lnTo>
                <a:lnTo>
                  <a:pt x="87521" y="359425"/>
                </a:lnTo>
                <a:lnTo>
                  <a:pt x="84086" y="347593"/>
                </a:lnTo>
                <a:lnTo>
                  <a:pt x="82810" y="324286"/>
                </a:lnTo>
                <a:lnTo>
                  <a:pt x="85418" y="301228"/>
                </a:lnTo>
                <a:lnTo>
                  <a:pt x="88800" y="278279"/>
                </a:lnTo>
                <a:lnTo>
                  <a:pt x="90303" y="255380"/>
                </a:lnTo>
                <a:lnTo>
                  <a:pt x="88431" y="232503"/>
                </a:lnTo>
                <a:lnTo>
                  <a:pt x="86598" y="221069"/>
                </a:lnTo>
                <a:lnTo>
                  <a:pt x="79482" y="203283"/>
                </a:lnTo>
                <a:lnTo>
                  <a:pt x="64765" y="182560"/>
                </a:lnTo>
                <a:lnTo>
                  <a:pt x="59391" y="176343"/>
                </a:lnTo>
                <a:lnTo>
                  <a:pt x="53903" y="172198"/>
                </a:lnTo>
                <a:lnTo>
                  <a:pt x="42726" y="167593"/>
                </a:lnTo>
                <a:lnTo>
                  <a:pt x="30274" y="165001"/>
                </a:lnTo>
                <a:lnTo>
                  <a:pt x="27824" y="165590"/>
                </a:lnTo>
                <a:lnTo>
                  <a:pt x="26191" y="166934"/>
                </a:lnTo>
                <a:lnTo>
                  <a:pt x="19020" y="180487"/>
                </a:lnTo>
                <a:lnTo>
                  <a:pt x="11347" y="205885"/>
                </a:lnTo>
                <a:lnTo>
                  <a:pt x="6633" y="223325"/>
                </a:lnTo>
                <a:lnTo>
                  <a:pt x="3491" y="241620"/>
                </a:lnTo>
                <a:lnTo>
                  <a:pt x="1397" y="260484"/>
                </a:lnTo>
                <a:lnTo>
                  <a:pt x="0" y="279727"/>
                </a:lnTo>
                <a:lnTo>
                  <a:pt x="22" y="299224"/>
                </a:lnTo>
                <a:lnTo>
                  <a:pt x="989" y="318889"/>
                </a:lnTo>
                <a:lnTo>
                  <a:pt x="2586" y="338666"/>
                </a:lnTo>
                <a:lnTo>
                  <a:pt x="6900" y="378421"/>
                </a:lnTo>
                <a:lnTo>
                  <a:pt x="17432" y="467373"/>
                </a:lnTo>
                <a:lnTo>
                  <a:pt x="21167" y="490996"/>
                </a:lnTo>
                <a:lnTo>
                  <a:pt x="25564" y="514364"/>
                </a:lnTo>
                <a:lnTo>
                  <a:pt x="35528" y="560649"/>
                </a:lnTo>
                <a:lnTo>
                  <a:pt x="46306" y="606621"/>
                </a:lnTo>
                <a:lnTo>
                  <a:pt x="54705" y="636215"/>
                </a:lnTo>
                <a:lnTo>
                  <a:pt x="76737" y="707198"/>
                </a:lnTo>
                <a:lnTo>
                  <a:pt x="90232" y="742319"/>
                </a:lnTo>
                <a:lnTo>
                  <a:pt x="104944" y="776211"/>
                </a:lnTo>
                <a:lnTo>
                  <a:pt x="120467" y="809283"/>
                </a:lnTo>
                <a:lnTo>
                  <a:pt x="133673" y="835141"/>
                </a:lnTo>
                <a:lnTo>
                  <a:pt x="145335" y="856189"/>
                </a:lnTo>
                <a:lnTo>
                  <a:pt x="155967" y="874032"/>
                </a:lnTo>
                <a:lnTo>
                  <a:pt x="172860" y="898937"/>
                </a:lnTo>
                <a:lnTo>
                  <a:pt x="180031" y="908245"/>
                </a:lnTo>
                <a:lnTo>
                  <a:pt x="195620" y="921127"/>
                </a:lnTo>
                <a:lnTo>
                  <a:pt x="211121" y="929076"/>
                </a:lnTo>
                <a:lnTo>
                  <a:pt x="229605" y="933550"/>
                </a:lnTo>
                <a:lnTo>
                  <a:pt x="237973" y="934597"/>
                </a:lnTo>
                <a:lnTo>
                  <a:pt x="242490" y="932971"/>
                </a:lnTo>
                <a:lnTo>
                  <a:pt x="252590" y="926084"/>
                </a:lnTo>
                <a:lnTo>
                  <a:pt x="260888" y="916674"/>
                </a:lnTo>
                <a:lnTo>
                  <a:pt x="264435" y="911497"/>
                </a:lnTo>
                <a:lnTo>
                  <a:pt x="268375" y="898126"/>
                </a:lnTo>
                <a:lnTo>
                  <a:pt x="271079" y="876943"/>
                </a:lnTo>
                <a:lnTo>
                  <a:pt x="275456" y="838953"/>
                </a:lnTo>
                <a:lnTo>
                  <a:pt x="283116" y="785874"/>
                </a:lnTo>
                <a:lnTo>
                  <a:pt x="287826" y="755717"/>
                </a:lnTo>
                <a:lnTo>
                  <a:pt x="290966" y="729898"/>
                </a:lnTo>
                <a:lnTo>
                  <a:pt x="293059" y="706970"/>
                </a:lnTo>
                <a:lnTo>
                  <a:pt x="294454" y="685970"/>
                </a:lnTo>
                <a:lnTo>
                  <a:pt x="297290" y="665302"/>
                </a:lnTo>
                <a:lnTo>
                  <a:pt x="301085" y="644856"/>
                </a:lnTo>
                <a:lnTo>
                  <a:pt x="305520" y="624558"/>
                </a:lnTo>
                <a:lnTo>
                  <a:pt x="312988" y="586765"/>
                </a:lnTo>
                <a:lnTo>
                  <a:pt x="316313" y="568685"/>
                </a:lnTo>
                <a:lnTo>
                  <a:pt x="322547" y="528277"/>
                </a:lnTo>
                <a:lnTo>
                  <a:pt x="331412" y="467768"/>
                </a:lnTo>
                <a:lnTo>
                  <a:pt x="334311" y="449348"/>
                </a:lnTo>
                <a:lnTo>
                  <a:pt x="341005" y="418972"/>
                </a:lnTo>
                <a:lnTo>
                  <a:pt x="361144" y="336961"/>
                </a:lnTo>
                <a:lnTo>
                  <a:pt x="370324" y="303089"/>
                </a:lnTo>
                <a:lnTo>
                  <a:pt x="378349" y="275746"/>
                </a:lnTo>
                <a:lnTo>
                  <a:pt x="385605" y="252755"/>
                </a:lnTo>
                <a:lnTo>
                  <a:pt x="393299" y="234569"/>
                </a:lnTo>
                <a:lnTo>
                  <a:pt x="409468" y="206744"/>
                </a:lnTo>
                <a:lnTo>
                  <a:pt x="426179" y="182312"/>
                </a:lnTo>
                <a:lnTo>
                  <a:pt x="442179" y="160658"/>
                </a:lnTo>
                <a:lnTo>
                  <a:pt x="455640" y="144684"/>
                </a:lnTo>
                <a:lnTo>
                  <a:pt x="470513" y="133775"/>
                </a:lnTo>
                <a:lnTo>
                  <a:pt x="485696" y="126704"/>
                </a:lnTo>
                <a:lnTo>
                  <a:pt x="498794" y="123561"/>
                </a:lnTo>
                <a:lnTo>
                  <a:pt x="513504" y="124704"/>
                </a:lnTo>
                <a:lnTo>
                  <a:pt x="521428" y="126343"/>
                </a:lnTo>
                <a:lnTo>
                  <a:pt x="535312" y="133243"/>
                </a:lnTo>
                <a:lnTo>
                  <a:pt x="564298" y="157746"/>
                </a:lnTo>
                <a:lnTo>
                  <a:pt x="589097" y="181768"/>
                </a:lnTo>
                <a:lnTo>
                  <a:pt x="606027" y="203596"/>
                </a:lnTo>
                <a:lnTo>
                  <a:pt x="624029" y="229173"/>
                </a:lnTo>
                <a:lnTo>
                  <a:pt x="644730" y="256416"/>
                </a:lnTo>
                <a:lnTo>
                  <a:pt x="654631" y="272253"/>
                </a:lnTo>
                <a:lnTo>
                  <a:pt x="664091" y="289478"/>
                </a:lnTo>
                <a:lnTo>
                  <a:pt x="736209" y="433294"/>
                </a:lnTo>
                <a:lnTo>
                  <a:pt x="757528" y="473992"/>
                </a:lnTo>
                <a:lnTo>
                  <a:pt x="776503" y="508743"/>
                </a:lnTo>
                <a:lnTo>
                  <a:pt x="793915" y="539531"/>
                </a:lnTo>
                <a:lnTo>
                  <a:pt x="808381" y="566723"/>
                </a:lnTo>
                <a:lnTo>
                  <a:pt x="820882" y="591520"/>
                </a:lnTo>
                <a:lnTo>
                  <a:pt x="832074" y="614718"/>
                </a:lnTo>
                <a:lnTo>
                  <a:pt x="843345" y="636851"/>
                </a:lnTo>
                <a:lnTo>
                  <a:pt x="866029" y="679223"/>
                </a:lnTo>
                <a:lnTo>
                  <a:pt x="900219" y="740563"/>
                </a:lnTo>
                <a:lnTo>
                  <a:pt x="913540" y="758847"/>
                </a:lnTo>
                <a:lnTo>
                  <a:pt x="928136" y="775800"/>
                </a:lnTo>
                <a:lnTo>
                  <a:pt x="943582" y="791864"/>
                </a:lnTo>
                <a:lnTo>
                  <a:pt x="959593" y="807335"/>
                </a:lnTo>
                <a:lnTo>
                  <a:pt x="975983" y="822413"/>
                </a:lnTo>
                <a:lnTo>
                  <a:pt x="1009434" y="849960"/>
                </a:lnTo>
                <a:lnTo>
                  <a:pt x="1043351" y="871728"/>
                </a:lnTo>
                <a:lnTo>
                  <a:pt x="1094576" y="895498"/>
                </a:lnTo>
                <a:lnTo>
                  <a:pt x="1142554" y="912799"/>
                </a:lnTo>
                <a:lnTo>
                  <a:pt x="1161570" y="915849"/>
                </a:lnTo>
                <a:lnTo>
                  <a:pt x="1168736" y="914757"/>
                </a:lnTo>
                <a:lnTo>
                  <a:pt x="1174467" y="912125"/>
                </a:lnTo>
                <a:lnTo>
                  <a:pt x="1179240" y="908465"/>
                </a:lnTo>
                <a:lnTo>
                  <a:pt x="1182422" y="903167"/>
                </a:lnTo>
                <a:lnTo>
                  <a:pt x="1185957" y="889661"/>
                </a:lnTo>
                <a:lnTo>
                  <a:pt x="1187947" y="865991"/>
                </a:lnTo>
                <a:lnTo>
                  <a:pt x="1184417" y="856754"/>
                </a:lnTo>
                <a:lnTo>
                  <a:pt x="1170334" y="836330"/>
                </a:lnTo>
                <a:lnTo>
                  <a:pt x="1148834" y="812013"/>
                </a:lnTo>
                <a:lnTo>
                  <a:pt x="1124357" y="783425"/>
                </a:lnTo>
                <a:lnTo>
                  <a:pt x="1112495" y="766467"/>
                </a:lnTo>
                <a:lnTo>
                  <a:pt x="1100778" y="748495"/>
                </a:lnTo>
                <a:lnTo>
                  <a:pt x="1077598" y="710745"/>
                </a:lnTo>
                <a:lnTo>
                  <a:pt x="1066083" y="691344"/>
                </a:lnTo>
                <a:lnTo>
                  <a:pt x="1058406" y="670790"/>
                </a:lnTo>
                <a:lnTo>
                  <a:pt x="1053288" y="649467"/>
                </a:lnTo>
                <a:lnTo>
                  <a:pt x="1049876" y="627632"/>
                </a:lnTo>
                <a:lnTo>
                  <a:pt x="1048554" y="604503"/>
                </a:lnTo>
                <a:lnTo>
                  <a:pt x="1048625" y="580510"/>
                </a:lnTo>
                <a:lnTo>
                  <a:pt x="1049625" y="555944"/>
                </a:lnTo>
                <a:lnTo>
                  <a:pt x="1053149" y="523373"/>
                </a:lnTo>
                <a:lnTo>
                  <a:pt x="1058356" y="485467"/>
                </a:lnTo>
                <a:lnTo>
                  <a:pt x="1064685" y="444003"/>
                </a:lnTo>
                <a:lnTo>
                  <a:pt x="1074619" y="394453"/>
                </a:lnTo>
                <a:lnTo>
                  <a:pt x="1100897" y="280979"/>
                </a:lnTo>
                <a:lnTo>
                  <a:pt x="1121466" y="200700"/>
                </a:lnTo>
                <a:lnTo>
                  <a:pt x="1129618" y="171291"/>
                </a:lnTo>
                <a:lnTo>
                  <a:pt x="1137911" y="145970"/>
                </a:lnTo>
                <a:lnTo>
                  <a:pt x="1146296" y="123375"/>
                </a:lnTo>
                <a:lnTo>
                  <a:pt x="1154745" y="102597"/>
                </a:lnTo>
                <a:lnTo>
                  <a:pt x="1163234" y="84934"/>
                </a:lnTo>
                <a:lnTo>
                  <a:pt x="1171751" y="69349"/>
                </a:lnTo>
                <a:lnTo>
                  <a:pt x="1188834" y="42825"/>
                </a:lnTo>
                <a:lnTo>
                  <a:pt x="1205952" y="21511"/>
                </a:lnTo>
                <a:lnTo>
                  <a:pt x="1223085" y="7594"/>
                </a:lnTo>
                <a:lnTo>
                  <a:pt x="1231654" y="2549"/>
                </a:lnTo>
                <a:lnTo>
                  <a:pt x="1240224" y="138"/>
                </a:lnTo>
                <a:lnTo>
                  <a:pt x="1257367" y="0"/>
                </a:lnTo>
                <a:lnTo>
                  <a:pt x="1283083" y="5276"/>
                </a:lnTo>
                <a:lnTo>
                  <a:pt x="1290703" y="9576"/>
                </a:lnTo>
                <a:lnTo>
                  <a:pt x="1304250" y="21975"/>
                </a:lnTo>
                <a:lnTo>
                  <a:pt x="1327136" y="49570"/>
                </a:lnTo>
                <a:lnTo>
                  <a:pt x="1338540" y="73404"/>
                </a:lnTo>
                <a:lnTo>
                  <a:pt x="1350592" y="108445"/>
                </a:lnTo>
                <a:lnTo>
                  <a:pt x="1371824" y="168468"/>
                </a:lnTo>
                <a:lnTo>
                  <a:pt x="1380344" y="198381"/>
                </a:lnTo>
                <a:lnTo>
                  <a:pt x="1386976" y="226895"/>
                </a:lnTo>
                <a:lnTo>
                  <a:pt x="1392350" y="254477"/>
                </a:lnTo>
                <a:lnTo>
                  <a:pt x="1397838" y="289058"/>
                </a:lnTo>
                <a:lnTo>
                  <a:pt x="1409015" y="370661"/>
                </a:lnTo>
                <a:lnTo>
                  <a:pt x="1426017" y="512189"/>
                </a:lnTo>
                <a:lnTo>
                  <a:pt x="1433618" y="558021"/>
                </a:lnTo>
                <a:lnTo>
                  <a:pt x="1442494" y="601910"/>
                </a:lnTo>
                <a:lnTo>
                  <a:pt x="1452222" y="644505"/>
                </a:lnTo>
                <a:lnTo>
                  <a:pt x="1460612" y="678616"/>
                </a:lnTo>
                <a:lnTo>
                  <a:pt x="1468111" y="707073"/>
                </a:lnTo>
                <a:lnTo>
                  <a:pt x="1475015" y="731758"/>
                </a:lnTo>
                <a:lnTo>
                  <a:pt x="1482475" y="752025"/>
                </a:lnTo>
                <a:lnTo>
                  <a:pt x="1490306" y="769347"/>
                </a:lnTo>
                <a:lnTo>
                  <a:pt x="1498384" y="784704"/>
                </a:lnTo>
                <a:lnTo>
                  <a:pt x="1514980" y="804308"/>
                </a:lnTo>
                <a:lnTo>
                  <a:pt x="1531880" y="816196"/>
                </a:lnTo>
                <a:lnTo>
                  <a:pt x="1548917" y="824655"/>
                </a:lnTo>
                <a:lnTo>
                  <a:pt x="1555555" y="826339"/>
                </a:lnTo>
                <a:lnTo>
                  <a:pt x="1560933" y="826509"/>
                </a:lnTo>
                <a:lnTo>
                  <a:pt x="1565472" y="825670"/>
                </a:lnTo>
                <a:lnTo>
                  <a:pt x="1568497" y="823205"/>
                </a:lnTo>
                <a:lnTo>
                  <a:pt x="1570514" y="819657"/>
                </a:lnTo>
                <a:lnTo>
                  <a:pt x="1571858" y="815387"/>
                </a:lnTo>
                <a:lnTo>
                  <a:pt x="1573750" y="795725"/>
                </a:lnTo>
                <a:lnTo>
                  <a:pt x="1569761" y="767250"/>
                </a:lnTo>
                <a:lnTo>
                  <a:pt x="1562546" y="725582"/>
                </a:lnTo>
                <a:lnTo>
                  <a:pt x="1560831" y="709808"/>
                </a:lnTo>
                <a:lnTo>
                  <a:pt x="1559689" y="693577"/>
                </a:lnTo>
                <a:lnTo>
                  <a:pt x="1558927" y="677041"/>
                </a:lnTo>
                <a:lnTo>
                  <a:pt x="1559371" y="659349"/>
                </a:lnTo>
                <a:lnTo>
                  <a:pt x="1560620" y="640888"/>
                </a:lnTo>
                <a:lnTo>
                  <a:pt x="1562405" y="621913"/>
                </a:lnTo>
                <a:lnTo>
                  <a:pt x="1566928" y="583048"/>
                </a:lnTo>
                <a:lnTo>
                  <a:pt x="1569468" y="563350"/>
                </a:lnTo>
                <a:lnTo>
                  <a:pt x="1573066" y="542598"/>
                </a:lnTo>
                <a:lnTo>
                  <a:pt x="1577370" y="521144"/>
                </a:lnTo>
                <a:lnTo>
                  <a:pt x="1582145" y="499220"/>
                </a:lnTo>
                <a:lnTo>
                  <a:pt x="1597610" y="436761"/>
                </a:lnTo>
                <a:lnTo>
                  <a:pt x="1607067" y="400103"/>
                </a:lnTo>
                <a:lnTo>
                  <a:pt x="1616229" y="368997"/>
                </a:lnTo>
                <a:lnTo>
                  <a:pt x="1625195" y="341592"/>
                </a:lnTo>
                <a:lnTo>
                  <a:pt x="1634031" y="316654"/>
                </a:lnTo>
                <a:lnTo>
                  <a:pt x="1642778" y="294314"/>
                </a:lnTo>
                <a:lnTo>
                  <a:pt x="1651467" y="273706"/>
                </a:lnTo>
                <a:lnTo>
                  <a:pt x="1660117" y="254252"/>
                </a:lnTo>
                <a:lnTo>
                  <a:pt x="1668742" y="237473"/>
                </a:lnTo>
                <a:lnTo>
                  <a:pt x="1685944" y="208669"/>
                </a:lnTo>
                <a:lnTo>
                  <a:pt x="1705655" y="183167"/>
                </a:lnTo>
                <a:lnTo>
                  <a:pt x="1726163" y="161991"/>
                </a:lnTo>
                <a:lnTo>
                  <a:pt x="1744802" y="149404"/>
                </a:lnTo>
                <a:lnTo>
                  <a:pt x="1765151" y="143175"/>
                </a:lnTo>
                <a:lnTo>
                  <a:pt x="1785943" y="141359"/>
                </a:lnTo>
                <a:lnTo>
                  <a:pt x="1804708" y="143727"/>
                </a:lnTo>
                <a:lnTo>
                  <a:pt x="1822574" y="150494"/>
                </a:lnTo>
                <a:lnTo>
                  <a:pt x="1831339" y="154966"/>
                </a:lnTo>
                <a:lnTo>
                  <a:pt x="1839086" y="161757"/>
                </a:lnTo>
                <a:lnTo>
                  <a:pt x="1852775" y="179463"/>
                </a:lnTo>
                <a:lnTo>
                  <a:pt x="1860129" y="200032"/>
                </a:lnTo>
                <a:lnTo>
                  <a:pt x="1869401" y="253383"/>
                </a:lnTo>
                <a:lnTo>
                  <a:pt x="1870177" y="270231"/>
                </a:lnTo>
                <a:lnTo>
                  <a:pt x="1869742" y="288130"/>
                </a:lnTo>
                <a:lnTo>
                  <a:pt x="1868499" y="306731"/>
                </a:lnTo>
                <a:lnTo>
                  <a:pt x="1866717" y="325799"/>
                </a:lnTo>
                <a:lnTo>
                  <a:pt x="1862198" y="364765"/>
                </a:lnTo>
                <a:lnTo>
                  <a:pt x="1855850" y="387348"/>
                </a:lnTo>
                <a:lnTo>
                  <a:pt x="1846855" y="411929"/>
                </a:lnTo>
                <a:lnTo>
                  <a:pt x="1836096" y="437840"/>
                </a:lnTo>
                <a:lnTo>
                  <a:pt x="1823208" y="462735"/>
                </a:lnTo>
                <a:lnTo>
                  <a:pt x="1808901" y="486951"/>
                </a:lnTo>
                <a:lnTo>
                  <a:pt x="1728853" y="609679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69"/>
          <p:cNvSpPr/>
          <p:nvPr/>
        </p:nvSpPr>
        <p:spPr>
          <a:xfrm>
            <a:off x="5799886" y="2701738"/>
            <a:ext cx="468571" cy="521364"/>
          </a:xfrm>
          <a:custGeom>
            <a:avLst/>
            <a:gdLst/>
            <a:ahLst/>
            <a:cxnLst/>
            <a:rect l="0" t="0" r="0" b="0"/>
            <a:pathLst>
              <a:path w="468571" h="521364">
                <a:moveTo>
                  <a:pt x="306591" y="24317"/>
                </a:moveTo>
                <a:lnTo>
                  <a:pt x="292939" y="15215"/>
                </a:lnTo>
                <a:lnTo>
                  <a:pt x="283696" y="10747"/>
                </a:lnTo>
                <a:lnTo>
                  <a:pt x="268057" y="5691"/>
                </a:lnTo>
                <a:lnTo>
                  <a:pt x="254223" y="1751"/>
                </a:lnTo>
                <a:lnTo>
                  <a:pt x="241724" y="0"/>
                </a:lnTo>
                <a:lnTo>
                  <a:pt x="226199" y="1438"/>
                </a:lnTo>
                <a:lnTo>
                  <a:pt x="204418" y="4302"/>
                </a:lnTo>
                <a:lnTo>
                  <a:pt x="178469" y="8116"/>
                </a:lnTo>
                <a:lnTo>
                  <a:pt x="152596" y="12564"/>
                </a:lnTo>
                <a:lnTo>
                  <a:pt x="81893" y="26020"/>
                </a:lnTo>
                <a:lnTo>
                  <a:pt x="67257" y="28310"/>
                </a:lnTo>
                <a:lnTo>
                  <a:pt x="55595" y="29836"/>
                </a:lnTo>
                <a:lnTo>
                  <a:pt x="44011" y="30854"/>
                </a:lnTo>
                <a:lnTo>
                  <a:pt x="32477" y="31532"/>
                </a:lnTo>
                <a:lnTo>
                  <a:pt x="20979" y="31984"/>
                </a:lnTo>
                <a:lnTo>
                  <a:pt x="13313" y="33239"/>
                </a:lnTo>
                <a:lnTo>
                  <a:pt x="8202" y="35027"/>
                </a:lnTo>
                <a:lnTo>
                  <a:pt x="0" y="40191"/>
                </a:lnTo>
                <a:lnTo>
                  <a:pt x="280" y="42519"/>
                </a:lnTo>
                <a:lnTo>
                  <a:pt x="5032" y="57405"/>
                </a:lnTo>
                <a:lnTo>
                  <a:pt x="8643" y="71903"/>
                </a:lnTo>
                <a:lnTo>
                  <a:pt x="10804" y="78901"/>
                </a:lnTo>
                <a:lnTo>
                  <a:pt x="13197" y="88329"/>
                </a:lnTo>
                <a:lnTo>
                  <a:pt x="18396" y="111504"/>
                </a:lnTo>
                <a:lnTo>
                  <a:pt x="19211" y="127209"/>
                </a:lnTo>
                <a:lnTo>
                  <a:pt x="18802" y="145299"/>
                </a:lnTo>
                <a:lnTo>
                  <a:pt x="16760" y="180956"/>
                </a:lnTo>
                <a:lnTo>
                  <a:pt x="15852" y="206329"/>
                </a:lnTo>
                <a:lnTo>
                  <a:pt x="15341" y="232128"/>
                </a:lnTo>
                <a:lnTo>
                  <a:pt x="15132" y="312085"/>
                </a:lnTo>
                <a:lnTo>
                  <a:pt x="16083" y="316175"/>
                </a:lnTo>
                <a:lnTo>
                  <a:pt x="17668" y="318901"/>
                </a:lnTo>
                <a:lnTo>
                  <a:pt x="19678" y="320719"/>
                </a:lnTo>
                <a:lnTo>
                  <a:pt x="21019" y="322883"/>
                </a:lnTo>
                <a:lnTo>
                  <a:pt x="22508" y="327828"/>
                </a:lnTo>
                <a:lnTo>
                  <a:pt x="24810" y="329527"/>
                </a:lnTo>
                <a:lnTo>
                  <a:pt x="32447" y="331416"/>
                </a:lnTo>
                <a:lnTo>
                  <a:pt x="36199" y="330967"/>
                </a:lnTo>
                <a:lnTo>
                  <a:pt x="39652" y="329715"/>
                </a:lnTo>
                <a:lnTo>
                  <a:pt x="46029" y="325784"/>
                </a:lnTo>
                <a:lnTo>
                  <a:pt x="78980" y="299084"/>
                </a:lnTo>
                <a:lnTo>
                  <a:pt x="89128" y="292267"/>
                </a:lnTo>
                <a:lnTo>
                  <a:pt x="98751" y="286770"/>
                </a:lnTo>
                <a:lnTo>
                  <a:pt x="108023" y="282153"/>
                </a:lnTo>
                <a:lnTo>
                  <a:pt x="118015" y="278123"/>
                </a:lnTo>
                <a:lnTo>
                  <a:pt x="128486" y="274483"/>
                </a:lnTo>
                <a:lnTo>
                  <a:pt x="139277" y="271104"/>
                </a:lnTo>
                <a:lnTo>
                  <a:pt x="149328" y="266947"/>
                </a:lnTo>
                <a:lnTo>
                  <a:pt x="158887" y="262270"/>
                </a:lnTo>
                <a:lnTo>
                  <a:pt x="168117" y="257247"/>
                </a:lnTo>
                <a:lnTo>
                  <a:pt x="179032" y="252946"/>
                </a:lnTo>
                <a:lnTo>
                  <a:pt x="191072" y="249126"/>
                </a:lnTo>
                <a:lnTo>
                  <a:pt x="203861" y="245627"/>
                </a:lnTo>
                <a:lnTo>
                  <a:pt x="215244" y="243295"/>
                </a:lnTo>
                <a:lnTo>
                  <a:pt x="225691" y="241739"/>
                </a:lnTo>
                <a:lnTo>
                  <a:pt x="235512" y="240703"/>
                </a:lnTo>
                <a:lnTo>
                  <a:pt x="245870" y="240011"/>
                </a:lnTo>
                <a:lnTo>
                  <a:pt x="256585" y="239551"/>
                </a:lnTo>
                <a:lnTo>
                  <a:pt x="287330" y="238902"/>
                </a:lnTo>
                <a:lnTo>
                  <a:pt x="296608" y="238811"/>
                </a:lnTo>
                <a:lnTo>
                  <a:pt x="306603" y="239703"/>
                </a:lnTo>
                <a:lnTo>
                  <a:pt x="317077" y="241250"/>
                </a:lnTo>
                <a:lnTo>
                  <a:pt x="327869" y="243234"/>
                </a:lnTo>
                <a:lnTo>
                  <a:pt x="337921" y="245509"/>
                </a:lnTo>
                <a:lnTo>
                  <a:pt x="347481" y="247978"/>
                </a:lnTo>
                <a:lnTo>
                  <a:pt x="356711" y="250577"/>
                </a:lnTo>
                <a:lnTo>
                  <a:pt x="364769" y="253262"/>
                </a:lnTo>
                <a:lnTo>
                  <a:pt x="378803" y="258785"/>
                </a:lnTo>
                <a:lnTo>
                  <a:pt x="391390" y="266955"/>
                </a:lnTo>
                <a:lnTo>
                  <a:pt x="403334" y="276936"/>
                </a:lnTo>
                <a:lnTo>
                  <a:pt x="414993" y="287722"/>
                </a:lnTo>
                <a:lnTo>
                  <a:pt x="426525" y="301406"/>
                </a:lnTo>
                <a:lnTo>
                  <a:pt x="437048" y="317012"/>
                </a:lnTo>
                <a:lnTo>
                  <a:pt x="441187" y="325174"/>
                </a:lnTo>
                <a:lnTo>
                  <a:pt x="444899" y="333474"/>
                </a:lnTo>
                <a:lnTo>
                  <a:pt x="454104" y="352855"/>
                </a:lnTo>
                <a:lnTo>
                  <a:pt x="459225" y="363357"/>
                </a:lnTo>
                <a:lnTo>
                  <a:pt x="462640" y="373216"/>
                </a:lnTo>
                <a:lnTo>
                  <a:pt x="464916" y="382646"/>
                </a:lnTo>
                <a:lnTo>
                  <a:pt x="466434" y="391791"/>
                </a:lnTo>
                <a:lnTo>
                  <a:pt x="468120" y="407031"/>
                </a:lnTo>
                <a:lnTo>
                  <a:pt x="468570" y="413762"/>
                </a:lnTo>
                <a:lnTo>
                  <a:pt x="466964" y="420154"/>
                </a:lnTo>
                <a:lnTo>
                  <a:pt x="460101" y="432337"/>
                </a:lnTo>
                <a:lnTo>
                  <a:pt x="455780" y="444101"/>
                </a:lnTo>
                <a:lnTo>
                  <a:pt x="454628" y="449906"/>
                </a:lnTo>
                <a:lnTo>
                  <a:pt x="448268" y="461435"/>
                </a:lnTo>
                <a:lnTo>
                  <a:pt x="436517" y="476095"/>
                </a:lnTo>
                <a:lnTo>
                  <a:pt x="424463" y="489012"/>
                </a:lnTo>
                <a:lnTo>
                  <a:pt x="414223" y="498500"/>
                </a:lnTo>
                <a:lnTo>
                  <a:pt x="403323" y="505892"/>
                </a:lnTo>
                <a:lnTo>
                  <a:pt x="394891" y="509197"/>
                </a:lnTo>
                <a:lnTo>
                  <a:pt x="384508" y="512353"/>
                </a:lnTo>
                <a:lnTo>
                  <a:pt x="372823" y="515409"/>
                </a:lnTo>
                <a:lnTo>
                  <a:pt x="362176" y="517447"/>
                </a:lnTo>
                <a:lnTo>
                  <a:pt x="352220" y="518805"/>
                </a:lnTo>
                <a:lnTo>
                  <a:pt x="342725" y="519710"/>
                </a:lnTo>
                <a:lnTo>
                  <a:pt x="332586" y="520314"/>
                </a:lnTo>
                <a:lnTo>
                  <a:pt x="311159" y="520985"/>
                </a:lnTo>
                <a:lnTo>
                  <a:pt x="286778" y="521363"/>
                </a:lnTo>
                <a:lnTo>
                  <a:pt x="279095" y="520463"/>
                </a:lnTo>
                <a:lnTo>
                  <a:pt x="271115" y="518911"/>
                </a:lnTo>
                <a:lnTo>
                  <a:pt x="262938" y="516924"/>
                </a:lnTo>
                <a:lnTo>
                  <a:pt x="253676" y="513694"/>
                </a:lnTo>
                <a:lnTo>
                  <a:pt x="243692" y="509636"/>
                </a:lnTo>
                <a:lnTo>
                  <a:pt x="224343" y="500999"/>
                </a:lnTo>
                <a:lnTo>
                  <a:pt x="209394" y="493985"/>
                </a:lnTo>
                <a:lnTo>
                  <a:pt x="196400" y="485153"/>
                </a:lnTo>
                <a:lnTo>
                  <a:pt x="169431" y="4700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70"/>
          <p:cNvSpPr/>
          <p:nvPr/>
        </p:nvSpPr>
        <p:spPr>
          <a:xfrm>
            <a:off x="5472112" y="3266122"/>
            <a:ext cx="1028701" cy="85726"/>
          </a:xfrm>
          <a:custGeom>
            <a:avLst/>
            <a:gdLst/>
            <a:ahLst/>
            <a:cxnLst/>
            <a:rect l="0" t="0" r="0" b="0"/>
            <a:pathLst>
              <a:path w="1028701" h="85726">
                <a:moveTo>
                  <a:pt x="0" y="85725"/>
                </a:moveTo>
                <a:lnTo>
                  <a:pt x="18204" y="81174"/>
                </a:lnTo>
                <a:lnTo>
                  <a:pt x="34760" y="78940"/>
                </a:lnTo>
                <a:lnTo>
                  <a:pt x="55454" y="76994"/>
                </a:lnTo>
                <a:lnTo>
                  <a:pt x="86876" y="72955"/>
                </a:lnTo>
                <a:lnTo>
                  <a:pt x="228518" y="47122"/>
                </a:lnTo>
                <a:lnTo>
                  <a:pt x="331763" y="27509"/>
                </a:lnTo>
                <a:lnTo>
                  <a:pt x="363098" y="24054"/>
                </a:lnTo>
                <a:lnTo>
                  <a:pt x="397323" y="21751"/>
                </a:lnTo>
                <a:lnTo>
                  <a:pt x="433474" y="20216"/>
                </a:lnTo>
                <a:lnTo>
                  <a:pt x="463291" y="18240"/>
                </a:lnTo>
                <a:lnTo>
                  <a:pt x="488883" y="15970"/>
                </a:lnTo>
                <a:lnTo>
                  <a:pt x="511659" y="13504"/>
                </a:lnTo>
                <a:lnTo>
                  <a:pt x="540179" y="11860"/>
                </a:lnTo>
                <a:lnTo>
                  <a:pt x="607427" y="10034"/>
                </a:lnTo>
                <a:lnTo>
                  <a:pt x="776752" y="7909"/>
                </a:lnTo>
                <a:lnTo>
                  <a:pt x="10287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71"/>
          <p:cNvSpPr/>
          <p:nvPr/>
        </p:nvSpPr>
        <p:spPr>
          <a:xfrm>
            <a:off x="5841653" y="3343275"/>
            <a:ext cx="298484" cy="368618"/>
          </a:xfrm>
          <a:custGeom>
            <a:avLst/>
            <a:gdLst/>
            <a:ahLst/>
            <a:cxnLst/>
            <a:rect l="0" t="0" r="0" b="0"/>
            <a:pathLst>
              <a:path w="298484" h="368618">
                <a:moveTo>
                  <a:pt x="93374" y="0"/>
                </a:moveTo>
                <a:lnTo>
                  <a:pt x="75171" y="9101"/>
                </a:lnTo>
                <a:lnTo>
                  <a:pt x="68856" y="13687"/>
                </a:lnTo>
                <a:lnTo>
                  <a:pt x="63693" y="18650"/>
                </a:lnTo>
                <a:lnTo>
                  <a:pt x="59300" y="23863"/>
                </a:lnTo>
                <a:lnTo>
                  <a:pt x="53513" y="33054"/>
                </a:lnTo>
                <a:lnTo>
                  <a:pt x="46798" y="44896"/>
                </a:lnTo>
                <a:lnTo>
                  <a:pt x="28773" y="78707"/>
                </a:lnTo>
                <a:lnTo>
                  <a:pt x="24590" y="86761"/>
                </a:lnTo>
                <a:lnTo>
                  <a:pt x="19896" y="97846"/>
                </a:lnTo>
                <a:lnTo>
                  <a:pt x="14861" y="110950"/>
                </a:lnTo>
                <a:lnTo>
                  <a:pt x="9599" y="125402"/>
                </a:lnTo>
                <a:lnTo>
                  <a:pt x="6092" y="141704"/>
                </a:lnTo>
                <a:lnTo>
                  <a:pt x="3754" y="159239"/>
                </a:lnTo>
                <a:lnTo>
                  <a:pt x="2194" y="177597"/>
                </a:lnTo>
                <a:lnTo>
                  <a:pt x="1155" y="195550"/>
                </a:lnTo>
                <a:lnTo>
                  <a:pt x="0" y="230739"/>
                </a:lnTo>
                <a:lnTo>
                  <a:pt x="645" y="244313"/>
                </a:lnTo>
                <a:lnTo>
                  <a:pt x="2027" y="255268"/>
                </a:lnTo>
                <a:lnTo>
                  <a:pt x="3901" y="264476"/>
                </a:lnTo>
                <a:lnTo>
                  <a:pt x="8523" y="284867"/>
                </a:lnTo>
                <a:lnTo>
                  <a:pt x="11090" y="295639"/>
                </a:lnTo>
                <a:lnTo>
                  <a:pt x="14705" y="304725"/>
                </a:lnTo>
                <a:lnTo>
                  <a:pt x="19021" y="312687"/>
                </a:lnTo>
                <a:lnTo>
                  <a:pt x="23802" y="319901"/>
                </a:lnTo>
                <a:lnTo>
                  <a:pt x="28896" y="325662"/>
                </a:lnTo>
                <a:lnTo>
                  <a:pt x="34196" y="330455"/>
                </a:lnTo>
                <a:lnTo>
                  <a:pt x="39634" y="334603"/>
                </a:lnTo>
                <a:lnTo>
                  <a:pt x="45165" y="337369"/>
                </a:lnTo>
                <a:lnTo>
                  <a:pt x="50757" y="339213"/>
                </a:lnTo>
                <a:lnTo>
                  <a:pt x="56390" y="340442"/>
                </a:lnTo>
                <a:lnTo>
                  <a:pt x="63003" y="342213"/>
                </a:lnTo>
                <a:lnTo>
                  <a:pt x="77971" y="346722"/>
                </a:lnTo>
                <a:lnTo>
                  <a:pt x="85010" y="348305"/>
                </a:lnTo>
                <a:lnTo>
                  <a:pt x="91608" y="349361"/>
                </a:lnTo>
                <a:lnTo>
                  <a:pt x="97912" y="350065"/>
                </a:lnTo>
                <a:lnTo>
                  <a:pt x="104972" y="350534"/>
                </a:lnTo>
                <a:lnTo>
                  <a:pt x="112536" y="350847"/>
                </a:lnTo>
                <a:lnTo>
                  <a:pt x="120436" y="351055"/>
                </a:lnTo>
                <a:lnTo>
                  <a:pt x="127608" y="350242"/>
                </a:lnTo>
                <a:lnTo>
                  <a:pt x="134294" y="348747"/>
                </a:lnTo>
                <a:lnTo>
                  <a:pt x="140657" y="346798"/>
                </a:lnTo>
                <a:lnTo>
                  <a:pt x="147756" y="345499"/>
                </a:lnTo>
                <a:lnTo>
                  <a:pt x="155346" y="344632"/>
                </a:lnTo>
                <a:lnTo>
                  <a:pt x="163264" y="344054"/>
                </a:lnTo>
                <a:lnTo>
                  <a:pt x="170447" y="342717"/>
                </a:lnTo>
                <a:lnTo>
                  <a:pt x="177141" y="340873"/>
                </a:lnTo>
                <a:lnTo>
                  <a:pt x="183509" y="338691"/>
                </a:lnTo>
                <a:lnTo>
                  <a:pt x="193469" y="334379"/>
                </a:lnTo>
                <a:lnTo>
                  <a:pt x="219775" y="321968"/>
                </a:lnTo>
                <a:lnTo>
                  <a:pt x="248513" y="308017"/>
                </a:lnTo>
                <a:lnTo>
                  <a:pt x="254903" y="303452"/>
                </a:lnTo>
                <a:lnTo>
                  <a:pt x="260115" y="298504"/>
                </a:lnTo>
                <a:lnTo>
                  <a:pt x="269399" y="288878"/>
                </a:lnTo>
                <a:lnTo>
                  <a:pt x="274541" y="284978"/>
                </a:lnTo>
                <a:lnTo>
                  <a:pt x="279874" y="281425"/>
                </a:lnTo>
                <a:lnTo>
                  <a:pt x="288341" y="274937"/>
                </a:lnTo>
                <a:lnTo>
                  <a:pt x="291932" y="271874"/>
                </a:lnTo>
                <a:lnTo>
                  <a:pt x="294326" y="266974"/>
                </a:lnTo>
                <a:lnTo>
                  <a:pt x="295922" y="260850"/>
                </a:lnTo>
                <a:lnTo>
                  <a:pt x="296986" y="253910"/>
                </a:lnTo>
                <a:lnTo>
                  <a:pt x="298169" y="243659"/>
                </a:lnTo>
                <a:lnTo>
                  <a:pt x="298483" y="239591"/>
                </a:lnTo>
                <a:lnTo>
                  <a:pt x="295837" y="234975"/>
                </a:lnTo>
                <a:lnTo>
                  <a:pt x="291214" y="229992"/>
                </a:lnTo>
                <a:lnTo>
                  <a:pt x="285275" y="224766"/>
                </a:lnTo>
                <a:lnTo>
                  <a:pt x="276136" y="218958"/>
                </a:lnTo>
                <a:lnTo>
                  <a:pt x="272365" y="217409"/>
                </a:lnTo>
                <a:lnTo>
                  <a:pt x="263096" y="215689"/>
                </a:lnTo>
                <a:lnTo>
                  <a:pt x="257957" y="215230"/>
                </a:lnTo>
                <a:lnTo>
                  <a:pt x="252626" y="215877"/>
                </a:lnTo>
                <a:lnTo>
                  <a:pt x="247167" y="217260"/>
                </a:lnTo>
                <a:lnTo>
                  <a:pt x="241623" y="219135"/>
                </a:lnTo>
                <a:lnTo>
                  <a:pt x="236022" y="221338"/>
                </a:lnTo>
                <a:lnTo>
                  <a:pt x="230382" y="223758"/>
                </a:lnTo>
                <a:lnTo>
                  <a:pt x="224718" y="226324"/>
                </a:lnTo>
                <a:lnTo>
                  <a:pt x="218084" y="228988"/>
                </a:lnTo>
                <a:lnTo>
                  <a:pt x="203093" y="234487"/>
                </a:lnTo>
                <a:lnTo>
                  <a:pt x="196048" y="238240"/>
                </a:lnTo>
                <a:lnTo>
                  <a:pt x="189446" y="242646"/>
                </a:lnTo>
                <a:lnTo>
                  <a:pt x="183139" y="247489"/>
                </a:lnTo>
                <a:lnTo>
                  <a:pt x="176077" y="252622"/>
                </a:lnTo>
                <a:lnTo>
                  <a:pt x="160612" y="263406"/>
                </a:lnTo>
                <a:lnTo>
                  <a:pt x="154391" y="268949"/>
                </a:lnTo>
                <a:lnTo>
                  <a:pt x="149292" y="274549"/>
                </a:lnTo>
                <a:lnTo>
                  <a:pt x="125163" y="306327"/>
                </a:lnTo>
                <a:lnTo>
                  <a:pt x="119329" y="314708"/>
                </a:lnTo>
                <a:lnTo>
                  <a:pt x="114488" y="322200"/>
                </a:lnTo>
                <a:lnTo>
                  <a:pt x="110307" y="329100"/>
                </a:lnTo>
                <a:lnTo>
                  <a:pt x="107521" y="335605"/>
                </a:lnTo>
                <a:lnTo>
                  <a:pt x="105663" y="341846"/>
                </a:lnTo>
                <a:lnTo>
                  <a:pt x="104424" y="347913"/>
                </a:lnTo>
                <a:lnTo>
                  <a:pt x="104551" y="352909"/>
                </a:lnTo>
                <a:lnTo>
                  <a:pt x="105588" y="357192"/>
                </a:lnTo>
                <a:lnTo>
                  <a:pt x="110519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2"/>
          <p:cNvSpPr/>
          <p:nvPr/>
        </p:nvSpPr>
        <p:spPr>
          <a:xfrm>
            <a:off x="1310118" y="3737610"/>
            <a:ext cx="295797" cy="2683193"/>
          </a:xfrm>
          <a:custGeom>
            <a:avLst/>
            <a:gdLst/>
            <a:ahLst/>
            <a:cxnLst/>
            <a:rect l="0" t="0" r="0" b="0"/>
            <a:pathLst>
              <a:path w="295797" h="2683193">
                <a:moveTo>
                  <a:pt x="38621" y="2683192"/>
                </a:moveTo>
                <a:lnTo>
                  <a:pt x="38621" y="2591840"/>
                </a:lnTo>
                <a:lnTo>
                  <a:pt x="46664" y="2518085"/>
                </a:lnTo>
                <a:lnTo>
                  <a:pt x="46172" y="2462871"/>
                </a:lnTo>
                <a:lnTo>
                  <a:pt x="37855" y="2402147"/>
                </a:lnTo>
                <a:lnTo>
                  <a:pt x="31591" y="2322877"/>
                </a:lnTo>
                <a:lnTo>
                  <a:pt x="24462" y="2254514"/>
                </a:lnTo>
                <a:lnTo>
                  <a:pt x="8081" y="1955597"/>
                </a:lnTo>
                <a:lnTo>
                  <a:pt x="5998" y="1891187"/>
                </a:lnTo>
                <a:lnTo>
                  <a:pt x="3873" y="1810772"/>
                </a:lnTo>
                <a:lnTo>
                  <a:pt x="0" y="1742365"/>
                </a:lnTo>
                <a:lnTo>
                  <a:pt x="1566" y="1660738"/>
                </a:lnTo>
                <a:lnTo>
                  <a:pt x="3512" y="1594325"/>
                </a:lnTo>
                <a:lnTo>
                  <a:pt x="4089" y="1473258"/>
                </a:lnTo>
                <a:lnTo>
                  <a:pt x="7027" y="1405082"/>
                </a:lnTo>
                <a:lnTo>
                  <a:pt x="31004" y="1041329"/>
                </a:lnTo>
                <a:lnTo>
                  <a:pt x="35448" y="995209"/>
                </a:lnTo>
                <a:lnTo>
                  <a:pt x="40316" y="953985"/>
                </a:lnTo>
                <a:lnTo>
                  <a:pt x="48899" y="885003"/>
                </a:lnTo>
                <a:lnTo>
                  <a:pt x="54684" y="814990"/>
                </a:lnTo>
                <a:lnTo>
                  <a:pt x="62960" y="762708"/>
                </a:lnTo>
                <a:lnTo>
                  <a:pt x="77054" y="707635"/>
                </a:lnTo>
                <a:lnTo>
                  <a:pt x="92342" y="637448"/>
                </a:lnTo>
                <a:lnTo>
                  <a:pt x="118709" y="512451"/>
                </a:lnTo>
                <a:lnTo>
                  <a:pt x="125351" y="485461"/>
                </a:lnTo>
                <a:lnTo>
                  <a:pt x="131684" y="462706"/>
                </a:lnTo>
                <a:lnTo>
                  <a:pt x="150984" y="401067"/>
                </a:lnTo>
                <a:lnTo>
                  <a:pt x="160315" y="367482"/>
                </a:lnTo>
                <a:lnTo>
                  <a:pt x="169860" y="331917"/>
                </a:lnTo>
                <a:lnTo>
                  <a:pt x="177277" y="306586"/>
                </a:lnTo>
                <a:lnTo>
                  <a:pt x="186289" y="280723"/>
                </a:lnTo>
                <a:lnTo>
                  <a:pt x="191359" y="267159"/>
                </a:lnTo>
                <a:lnTo>
                  <a:pt x="196644" y="255258"/>
                </a:lnTo>
                <a:lnTo>
                  <a:pt x="202072" y="244467"/>
                </a:lnTo>
                <a:lnTo>
                  <a:pt x="211279" y="225809"/>
                </a:lnTo>
                <a:lnTo>
                  <a:pt x="219729" y="190689"/>
                </a:lnTo>
                <a:lnTo>
                  <a:pt x="227538" y="160005"/>
                </a:lnTo>
                <a:lnTo>
                  <a:pt x="234980" y="141598"/>
                </a:lnTo>
                <a:lnTo>
                  <a:pt x="247812" y="114368"/>
                </a:lnTo>
                <a:lnTo>
                  <a:pt x="255420" y="95914"/>
                </a:lnTo>
                <a:lnTo>
                  <a:pt x="260706" y="81681"/>
                </a:lnTo>
                <a:lnTo>
                  <a:pt x="269406" y="62655"/>
                </a:lnTo>
                <a:lnTo>
                  <a:pt x="277778" y="38023"/>
                </a:lnTo>
                <a:lnTo>
                  <a:pt x="285792" y="8464"/>
                </a:lnTo>
                <a:lnTo>
                  <a:pt x="287222" y="5642"/>
                </a:lnTo>
                <a:lnTo>
                  <a:pt x="289127" y="3762"/>
                </a:lnTo>
                <a:lnTo>
                  <a:pt x="2957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73"/>
          <p:cNvSpPr/>
          <p:nvPr/>
        </p:nvSpPr>
        <p:spPr>
          <a:xfrm>
            <a:off x="2257468" y="3771900"/>
            <a:ext cx="239987" cy="2597468"/>
          </a:xfrm>
          <a:custGeom>
            <a:avLst/>
            <a:gdLst/>
            <a:ahLst/>
            <a:cxnLst/>
            <a:rect l="0" t="0" r="0" b="0"/>
            <a:pathLst>
              <a:path w="239987" h="2597468">
                <a:moveTo>
                  <a:pt x="42819" y="2597467"/>
                </a:moveTo>
                <a:lnTo>
                  <a:pt x="35438" y="2597467"/>
                </a:lnTo>
                <a:lnTo>
                  <a:pt x="41732" y="2578155"/>
                </a:lnTo>
                <a:lnTo>
                  <a:pt x="42817" y="2499283"/>
                </a:lnTo>
                <a:lnTo>
                  <a:pt x="42819" y="2382134"/>
                </a:lnTo>
                <a:lnTo>
                  <a:pt x="35438" y="2311879"/>
                </a:lnTo>
                <a:lnTo>
                  <a:pt x="30049" y="2277475"/>
                </a:lnTo>
                <a:lnTo>
                  <a:pt x="25078" y="2239348"/>
                </a:lnTo>
                <a:lnTo>
                  <a:pt x="19694" y="2168746"/>
                </a:lnTo>
                <a:lnTo>
                  <a:pt x="11308" y="1977996"/>
                </a:lnTo>
                <a:lnTo>
                  <a:pt x="3743" y="1873853"/>
                </a:lnTo>
                <a:lnTo>
                  <a:pt x="1079" y="1806800"/>
                </a:lnTo>
                <a:lnTo>
                  <a:pt x="289" y="1745023"/>
                </a:lnTo>
                <a:lnTo>
                  <a:pt x="0" y="1619036"/>
                </a:lnTo>
                <a:lnTo>
                  <a:pt x="2516" y="1565391"/>
                </a:lnTo>
                <a:lnTo>
                  <a:pt x="6747" y="1486169"/>
                </a:lnTo>
                <a:lnTo>
                  <a:pt x="12728" y="1408201"/>
                </a:lnTo>
                <a:lnTo>
                  <a:pt x="17698" y="1329447"/>
                </a:lnTo>
                <a:lnTo>
                  <a:pt x="20356" y="1277775"/>
                </a:lnTo>
                <a:lnTo>
                  <a:pt x="25850" y="1205122"/>
                </a:lnTo>
                <a:lnTo>
                  <a:pt x="32420" y="1129017"/>
                </a:lnTo>
                <a:lnTo>
                  <a:pt x="45876" y="940525"/>
                </a:lnTo>
                <a:lnTo>
                  <a:pt x="55367" y="843083"/>
                </a:lnTo>
                <a:lnTo>
                  <a:pt x="61596" y="767491"/>
                </a:lnTo>
                <a:lnTo>
                  <a:pt x="67357" y="724012"/>
                </a:lnTo>
                <a:lnTo>
                  <a:pt x="80358" y="616477"/>
                </a:lnTo>
                <a:lnTo>
                  <a:pt x="87443" y="571804"/>
                </a:lnTo>
                <a:lnTo>
                  <a:pt x="98847" y="516390"/>
                </a:lnTo>
                <a:lnTo>
                  <a:pt x="120350" y="420878"/>
                </a:lnTo>
                <a:lnTo>
                  <a:pt x="144319" y="318803"/>
                </a:lnTo>
                <a:lnTo>
                  <a:pt x="150491" y="289688"/>
                </a:lnTo>
                <a:lnTo>
                  <a:pt x="157348" y="249717"/>
                </a:lnTo>
                <a:lnTo>
                  <a:pt x="161082" y="231248"/>
                </a:lnTo>
                <a:lnTo>
                  <a:pt x="165476" y="212268"/>
                </a:lnTo>
                <a:lnTo>
                  <a:pt x="170310" y="192947"/>
                </a:lnTo>
                <a:lnTo>
                  <a:pt x="177114" y="156653"/>
                </a:lnTo>
                <a:lnTo>
                  <a:pt x="183786" y="135663"/>
                </a:lnTo>
                <a:lnTo>
                  <a:pt x="188232" y="124732"/>
                </a:lnTo>
                <a:lnTo>
                  <a:pt x="195712" y="110046"/>
                </a:lnTo>
                <a:lnTo>
                  <a:pt x="202212" y="100344"/>
                </a:lnTo>
                <a:lnTo>
                  <a:pt x="208275" y="92857"/>
                </a:lnTo>
                <a:lnTo>
                  <a:pt x="211605" y="86355"/>
                </a:lnTo>
                <a:lnTo>
                  <a:pt x="218294" y="60766"/>
                </a:lnTo>
                <a:lnTo>
                  <a:pt x="218857" y="54798"/>
                </a:lnTo>
                <a:lnTo>
                  <a:pt x="218280" y="50820"/>
                </a:lnTo>
                <a:lnTo>
                  <a:pt x="215061" y="44434"/>
                </a:lnTo>
                <a:lnTo>
                  <a:pt x="214504" y="38777"/>
                </a:lnTo>
                <a:lnTo>
                  <a:pt x="214339" y="21967"/>
                </a:lnTo>
                <a:lnTo>
                  <a:pt x="215268" y="17502"/>
                </a:lnTo>
                <a:lnTo>
                  <a:pt x="216840" y="14525"/>
                </a:lnTo>
                <a:lnTo>
                  <a:pt x="221656" y="9748"/>
                </a:lnTo>
                <a:lnTo>
                  <a:pt x="222315" y="6555"/>
                </a:lnTo>
                <a:lnTo>
                  <a:pt x="222490" y="4370"/>
                </a:lnTo>
                <a:lnTo>
                  <a:pt x="224512" y="2913"/>
                </a:lnTo>
                <a:lnTo>
                  <a:pt x="227765" y="1942"/>
                </a:lnTo>
                <a:lnTo>
                  <a:pt x="2399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74"/>
          <p:cNvSpPr/>
          <p:nvPr/>
        </p:nvSpPr>
        <p:spPr>
          <a:xfrm>
            <a:off x="5605180" y="3789045"/>
            <a:ext cx="260076" cy="2631758"/>
          </a:xfrm>
          <a:custGeom>
            <a:avLst/>
            <a:gdLst/>
            <a:ahLst/>
            <a:cxnLst/>
            <a:rect l="0" t="0" r="0" b="0"/>
            <a:pathLst>
              <a:path w="260076" h="2631758">
                <a:moveTo>
                  <a:pt x="252695" y="0"/>
                </a:moveTo>
                <a:lnTo>
                  <a:pt x="260075" y="7381"/>
                </a:lnTo>
                <a:lnTo>
                  <a:pt x="254188" y="51305"/>
                </a:lnTo>
                <a:lnTo>
                  <a:pt x="249231" y="89160"/>
                </a:lnTo>
                <a:lnTo>
                  <a:pt x="241313" y="128844"/>
                </a:lnTo>
                <a:lnTo>
                  <a:pt x="236534" y="148761"/>
                </a:lnTo>
                <a:lnTo>
                  <a:pt x="228685" y="178511"/>
                </a:lnTo>
                <a:lnTo>
                  <a:pt x="222021" y="202210"/>
                </a:lnTo>
                <a:lnTo>
                  <a:pt x="212914" y="236020"/>
                </a:lnTo>
                <a:lnTo>
                  <a:pt x="204184" y="265512"/>
                </a:lnTo>
                <a:lnTo>
                  <a:pt x="198432" y="286915"/>
                </a:lnTo>
                <a:lnTo>
                  <a:pt x="173879" y="383955"/>
                </a:lnTo>
                <a:lnTo>
                  <a:pt x="159915" y="444282"/>
                </a:lnTo>
                <a:lnTo>
                  <a:pt x="154647" y="462875"/>
                </a:lnTo>
                <a:lnTo>
                  <a:pt x="149229" y="479081"/>
                </a:lnTo>
                <a:lnTo>
                  <a:pt x="143713" y="493695"/>
                </a:lnTo>
                <a:lnTo>
                  <a:pt x="137178" y="516772"/>
                </a:lnTo>
                <a:lnTo>
                  <a:pt x="129964" y="545492"/>
                </a:lnTo>
                <a:lnTo>
                  <a:pt x="102194" y="663195"/>
                </a:lnTo>
                <a:lnTo>
                  <a:pt x="52707" y="905657"/>
                </a:lnTo>
                <a:lnTo>
                  <a:pt x="46971" y="949566"/>
                </a:lnTo>
                <a:lnTo>
                  <a:pt x="26426" y="1154144"/>
                </a:lnTo>
                <a:lnTo>
                  <a:pt x="21839" y="1211390"/>
                </a:lnTo>
                <a:lnTo>
                  <a:pt x="18781" y="1260030"/>
                </a:lnTo>
                <a:lnTo>
                  <a:pt x="14430" y="1341063"/>
                </a:lnTo>
                <a:lnTo>
                  <a:pt x="7579" y="1435471"/>
                </a:lnTo>
                <a:lnTo>
                  <a:pt x="0" y="1601179"/>
                </a:lnTo>
                <a:lnTo>
                  <a:pt x="51" y="1667310"/>
                </a:lnTo>
                <a:lnTo>
                  <a:pt x="3294" y="1748570"/>
                </a:lnTo>
                <a:lnTo>
                  <a:pt x="4022" y="1876613"/>
                </a:lnTo>
                <a:lnTo>
                  <a:pt x="17758" y="2047549"/>
                </a:lnTo>
                <a:lnTo>
                  <a:pt x="20206" y="2127400"/>
                </a:lnTo>
                <a:lnTo>
                  <a:pt x="21884" y="2207257"/>
                </a:lnTo>
                <a:lnTo>
                  <a:pt x="27991" y="2278226"/>
                </a:lnTo>
                <a:lnTo>
                  <a:pt x="34880" y="2356298"/>
                </a:lnTo>
                <a:lnTo>
                  <a:pt x="38177" y="2434805"/>
                </a:lnTo>
                <a:lnTo>
                  <a:pt x="45199" y="2506937"/>
                </a:lnTo>
                <a:lnTo>
                  <a:pt x="53205" y="2546882"/>
                </a:lnTo>
                <a:lnTo>
                  <a:pt x="55391" y="2581536"/>
                </a:lnTo>
                <a:lnTo>
                  <a:pt x="54484" y="2584942"/>
                </a:lnTo>
                <a:lnTo>
                  <a:pt x="49609" y="2594285"/>
                </a:lnTo>
                <a:lnTo>
                  <a:pt x="48135" y="2600180"/>
                </a:lnTo>
                <a:lnTo>
                  <a:pt x="47058" y="2617457"/>
                </a:lnTo>
                <a:lnTo>
                  <a:pt x="46071" y="2619366"/>
                </a:lnTo>
                <a:lnTo>
                  <a:pt x="44461" y="2620639"/>
                </a:lnTo>
                <a:lnTo>
                  <a:pt x="42434" y="2621488"/>
                </a:lnTo>
                <a:lnTo>
                  <a:pt x="41084" y="2623006"/>
                </a:lnTo>
                <a:lnTo>
                  <a:pt x="40183" y="2624970"/>
                </a:lnTo>
                <a:lnTo>
                  <a:pt x="38382" y="26317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75"/>
          <p:cNvSpPr/>
          <p:nvPr/>
        </p:nvSpPr>
        <p:spPr>
          <a:xfrm>
            <a:off x="4546620" y="3798282"/>
            <a:ext cx="1164826" cy="382772"/>
          </a:xfrm>
          <a:custGeom>
            <a:avLst/>
            <a:gdLst/>
            <a:ahLst/>
            <a:cxnLst/>
            <a:rect l="0" t="0" r="0" b="0"/>
            <a:pathLst>
              <a:path w="1164826" h="382772">
                <a:moveTo>
                  <a:pt x="145395" y="33625"/>
                </a:moveTo>
                <a:lnTo>
                  <a:pt x="133463" y="57488"/>
                </a:lnTo>
                <a:lnTo>
                  <a:pt x="129820" y="63822"/>
                </a:lnTo>
                <a:lnTo>
                  <a:pt x="125487" y="70901"/>
                </a:lnTo>
                <a:lnTo>
                  <a:pt x="120693" y="78479"/>
                </a:lnTo>
                <a:lnTo>
                  <a:pt x="114639" y="86387"/>
                </a:lnTo>
                <a:lnTo>
                  <a:pt x="107746" y="94517"/>
                </a:lnTo>
                <a:lnTo>
                  <a:pt x="100293" y="102795"/>
                </a:lnTo>
                <a:lnTo>
                  <a:pt x="93419" y="111171"/>
                </a:lnTo>
                <a:lnTo>
                  <a:pt x="86932" y="119612"/>
                </a:lnTo>
                <a:lnTo>
                  <a:pt x="80702" y="128098"/>
                </a:lnTo>
                <a:lnTo>
                  <a:pt x="73691" y="136612"/>
                </a:lnTo>
                <a:lnTo>
                  <a:pt x="66160" y="145145"/>
                </a:lnTo>
                <a:lnTo>
                  <a:pt x="58281" y="153692"/>
                </a:lnTo>
                <a:lnTo>
                  <a:pt x="50171" y="164152"/>
                </a:lnTo>
                <a:lnTo>
                  <a:pt x="41908" y="175888"/>
                </a:lnTo>
                <a:lnTo>
                  <a:pt x="33541" y="188475"/>
                </a:lnTo>
                <a:lnTo>
                  <a:pt x="26058" y="198770"/>
                </a:lnTo>
                <a:lnTo>
                  <a:pt x="19164" y="207540"/>
                </a:lnTo>
                <a:lnTo>
                  <a:pt x="12664" y="215290"/>
                </a:lnTo>
                <a:lnTo>
                  <a:pt x="5440" y="226443"/>
                </a:lnTo>
                <a:lnTo>
                  <a:pt x="2231" y="234574"/>
                </a:lnTo>
                <a:lnTo>
                  <a:pt x="0" y="245990"/>
                </a:lnTo>
                <a:lnTo>
                  <a:pt x="4893" y="239452"/>
                </a:lnTo>
                <a:lnTo>
                  <a:pt x="13417" y="227974"/>
                </a:lnTo>
                <a:lnTo>
                  <a:pt x="23555" y="216522"/>
                </a:lnTo>
                <a:lnTo>
                  <a:pt x="36951" y="202543"/>
                </a:lnTo>
                <a:lnTo>
                  <a:pt x="87038" y="152081"/>
                </a:lnTo>
                <a:lnTo>
                  <a:pt x="102680" y="138314"/>
                </a:lnTo>
                <a:lnTo>
                  <a:pt x="117871" y="126277"/>
                </a:lnTo>
                <a:lnTo>
                  <a:pt x="207652" y="59748"/>
                </a:lnTo>
                <a:lnTo>
                  <a:pt x="219285" y="51993"/>
                </a:lnTo>
                <a:lnTo>
                  <a:pt x="230850" y="44918"/>
                </a:lnTo>
                <a:lnTo>
                  <a:pt x="242370" y="38296"/>
                </a:lnTo>
                <a:lnTo>
                  <a:pt x="262790" y="25858"/>
                </a:lnTo>
                <a:lnTo>
                  <a:pt x="281390" y="14934"/>
                </a:lnTo>
                <a:lnTo>
                  <a:pt x="306974" y="4380"/>
                </a:lnTo>
                <a:lnTo>
                  <a:pt x="330629" y="332"/>
                </a:lnTo>
                <a:lnTo>
                  <a:pt x="334606" y="0"/>
                </a:lnTo>
                <a:lnTo>
                  <a:pt x="338211" y="1683"/>
                </a:lnTo>
                <a:lnTo>
                  <a:pt x="341566" y="4711"/>
                </a:lnTo>
                <a:lnTo>
                  <a:pt x="344756" y="8634"/>
                </a:lnTo>
                <a:lnTo>
                  <a:pt x="346882" y="13154"/>
                </a:lnTo>
                <a:lnTo>
                  <a:pt x="349245" y="23257"/>
                </a:lnTo>
                <a:lnTo>
                  <a:pt x="348922" y="28618"/>
                </a:lnTo>
                <a:lnTo>
                  <a:pt x="346023" y="39655"/>
                </a:lnTo>
                <a:lnTo>
                  <a:pt x="341561" y="55990"/>
                </a:lnTo>
                <a:lnTo>
                  <a:pt x="339037" y="65680"/>
                </a:lnTo>
                <a:lnTo>
                  <a:pt x="334497" y="76903"/>
                </a:lnTo>
                <a:lnTo>
                  <a:pt x="328613" y="89147"/>
                </a:lnTo>
                <a:lnTo>
                  <a:pt x="321833" y="102072"/>
                </a:lnTo>
                <a:lnTo>
                  <a:pt x="299059" y="141834"/>
                </a:lnTo>
                <a:lnTo>
                  <a:pt x="251525" y="222216"/>
                </a:lnTo>
                <a:lnTo>
                  <a:pt x="240913" y="238410"/>
                </a:lnTo>
                <a:lnTo>
                  <a:pt x="230029" y="253969"/>
                </a:lnTo>
                <a:lnTo>
                  <a:pt x="218962" y="269103"/>
                </a:lnTo>
                <a:lnTo>
                  <a:pt x="206822" y="287765"/>
                </a:lnTo>
                <a:lnTo>
                  <a:pt x="193966" y="308780"/>
                </a:lnTo>
                <a:lnTo>
                  <a:pt x="170792" y="348321"/>
                </a:lnTo>
                <a:lnTo>
                  <a:pt x="157317" y="372245"/>
                </a:lnTo>
                <a:lnTo>
                  <a:pt x="153233" y="381608"/>
                </a:lnTo>
                <a:lnTo>
                  <a:pt x="153478" y="382771"/>
                </a:lnTo>
                <a:lnTo>
                  <a:pt x="154594" y="381642"/>
                </a:lnTo>
                <a:lnTo>
                  <a:pt x="161667" y="370950"/>
                </a:lnTo>
                <a:lnTo>
                  <a:pt x="170407" y="361030"/>
                </a:lnTo>
                <a:lnTo>
                  <a:pt x="178262" y="350955"/>
                </a:lnTo>
                <a:lnTo>
                  <a:pt x="199690" y="321981"/>
                </a:lnTo>
                <a:lnTo>
                  <a:pt x="211119" y="307777"/>
                </a:lnTo>
                <a:lnTo>
                  <a:pt x="222548" y="294498"/>
                </a:lnTo>
                <a:lnTo>
                  <a:pt x="233978" y="281836"/>
                </a:lnTo>
                <a:lnTo>
                  <a:pt x="256837" y="257606"/>
                </a:lnTo>
                <a:lnTo>
                  <a:pt x="307108" y="206456"/>
                </a:lnTo>
                <a:lnTo>
                  <a:pt x="320831" y="194566"/>
                </a:lnTo>
                <a:lnTo>
                  <a:pt x="334742" y="183781"/>
                </a:lnTo>
                <a:lnTo>
                  <a:pt x="348779" y="173734"/>
                </a:lnTo>
                <a:lnTo>
                  <a:pt x="409492" y="127738"/>
                </a:lnTo>
                <a:lnTo>
                  <a:pt x="428139" y="114465"/>
                </a:lnTo>
                <a:lnTo>
                  <a:pt x="444381" y="103711"/>
                </a:lnTo>
                <a:lnTo>
                  <a:pt x="459019" y="94636"/>
                </a:lnTo>
                <a:lnTo>
                  <a:pt x="472587" y="86682"/>
                </a:lnTo>
                <a:lnTo>
                  <a:pt x="485443" y="79473"/>
                </a:lnTo>
                <a:lnTo>
                  <a:pt x="497824" y="72763"/>
                </a:lnTo>
                <a:lnTo>
                  <a:pt x="519200" y="62767"/>
                </a:lnTo>
                <a:lnTo>
                  <a:pt x="537272" y="56102"/>
                </a:lnTo>
                <a:lnTo>
                  <a:pt x="551655" y="53140"/>
                </a:lnTo>
                <a:lnTo>
                  <a:pt x="564397" y="54363"/>
                </a:lnTo>
                <a:lnTo>
                  <a:pt x="583549" y="58359"/>
                </a:lnTo>
                <a:lnTo>
                  <a:pt x="586088" y="61545"/>
                </a:lnTo>
                <a:lnTo>
                  <a:pt x="588908" y="72704"/>
                </a:lnTo>
                <a:lnTo>
                  <a:pt x="588708" y="79680"/>
                </a:lnTo>
                <a:lnTo>
                  <a:pt x="587622" y="87188"/>
                </a:lnTo>
                <a:lnTo>
                  <a:pt x="585945" y="95052"/>
                </a:lnTo>
                <a:lnTo>
                  <a:pt x="583875" y="103151"/>
                </a:lnTo>
                <a:lnTo>
                  <a:pt x="581542" y="111408"/>
                </a:lnTo>
                <a:lnTo>
                  <a:pt x="579034" y="119771"/>
                </a:lnTo>
                <a:lnTo>
                  <a:pt x="572600" y="133918"/>
                </a:lnTo>
                <a:lnTo>
                  <a:pt x="563549" y="151922"/>
                </a:lnTo>
                <a:lnTo>
                  <a:pt x="552752" y="172497"/>
                </a:lnTo>
                <a:lnTo>
                  <a:pt x="542696" y="190024"/>
                </a:lnTo>
                <a:lnTo>
                  <a:pt x="533135" y="205518"/>
                </a:lnTo>
                <a:lnTo>
                  <a:pt x="523903" y="219658"/>
                </a:lnTo>
                <a:lnTo>
                  <a:pt x="506025" y="245529"/>
                </a:lnTo>
                <a:lnTo>
                  <a:pt x="489507" y="268775"/>
                </a:lnTo>
                <a:lnTo>
                  <a:pt x="475816" y="288631"/>
                </a:lnTo>
                <a:lnTo>
                  <a:pt x="470450" y="296974"/>
                </a:lnTo>
                <a:lnTo>
                  <a:pt x="465921" y="304441"/>
                </a:lnTo>
                <a:lnTo>
                  <a:pt x="461949" y="311324"/>
                </a:lnTo>
                <a:lnTo>
                  <a:pt x="454996" y="324052"/>
                </a:lnTo>
                <a:lnTo>
                  <a:pt x="451807" y="330113"/>
                </a:lnTo>
                <a:lnTo>
                  <a:pt x="451587" y="330344"/>
                </a:lnTo>
                <a:lnTo>
                  <a:pt x="456423" y="320440"/>
                </a:lnTo>
                <a:lnTo>
                  <a:pt x="460379" y="313418"/>
                </a:lnTo>
                <a:lnTo>
                  <a:pt x="464922" y="305879"/>
                </a:lnTo>
                <a:lnTo>
                  <a:pt x="469855" y="297995"/>
                </a:lnTo>
                <a:lnTo>
                  <a:pt x="476002" y="288929"/>
                </a:lnTo>
                <a:lnTo>
                  <a:pt x="490451" y="268696"/>
                </a:lnTo>
                <a:lnTo>
                  <a:pt x="504972" y="253204"/>
                </a:lnTo>
                <a:lnTo>
                  <a:pt x="524178" y="234304"/>
                </a:lnTo>
                <a:lnTo>
                  <a:pt x="584017" y="176905"/>
                </a:lnTo>
                <a:lnTo>
                  <a:pt x="600687" y="160578"/>
                </a:lnTo>
                <a:lnTo>
                  <a:pt x="617515" y="145883"/>
                </a:lnTo>
                <a:lnTo>
                  <a:pt x="634449" y="132276"/>
                </a:lnTo>
                <a:lnTo>
                  <a:pt x="651453" y="119395"/>
                </a:lnTo>
                <a:lnTo>
                  <a:pt x="667552" y="107950"/>
                </a:lnTo>
                <a:lnTo>
                  <a:pt x="683047" y="97463"/>
                </a:lnTo>
                <a:lnTo>
                  <a:pt x="698140" y="87613"/>
                </a:lnTo>
                <a:lnTo>
                  <a:pt x="712963" y="79142"/>
                </a:lnTo>
                <a:lnTo>
                  <a:pt x="727609" y="71590"/>
                </a:lnTo>
                <a:lnTo>
                  <a:pt x="780782" y="45781"/>
                </a:lnTo>
                <a:lnTo>
                  <a:pt x="802122" y="39027"/>
                </a:lnTo>
                <a:lnTo>
                  <a:pt x="830201" y="35226"/>
                </a:lnTo>
                <a:lnTo>
                  <a:pt x="845993" y="35289"/>
                </a:lnTo>
                <a:lnTo>
                  <a:pt x="856186" y="38492"/>
                </a:lnTo>
                <a:lnTo>
                  <a:pt x="860238" y="41632"/>
                </a:lnTo>
                <a:lnTo>
                  <a:pt x="867280" y="50201"/>
                </a:lnTo>
                <a:lnTo>
                  <a:pt x="871045" y="60360"/>
                </a:lnTo>
                <a:lnTo>
                  <a:pt x="872049" y="65736"/>
                </a:lnTo>
                <a:lnTo>
                  <a:pt x="871766" y="72177"/>
                </a:lnTo>
                <a:lnTo>
                  <a:pt x="870625" y="79329"/>
                </a:lnTo>
                <a:lnTo>
                  <a:pt x="868911" y="86954"/>
                </a:lnTo>
                <a:lnTo>
                  <a:pt x="865864" y="94895"/>
                </a:lnTo>
                <a:lnTo>
                  <a:pt x="861928" y="103047"/>
                </a:lnTo>
                <a:lnTo>
                  <a:pt x="857398" y="111339"/>
                </a:lnTo>
                <a:lnTo>
                  <a:pt x="841922" y="141212"/>
                </a:lnTo>
                <a:lnTo>
                  <a:pt x="825272" y="174194"/>
                </a:lnTo>
                <a:lnTo>
                  <a:pt x="818673" y="186392"/>
                </a:lnTo>
                <a:lnTo>
                  <a:pt x="803722" y="212647"/>
                </a:lnTo>
                <a:lnTo>
                  <a:pt x="791925" y="231078"/>
                </a:lnTo>
                <a:lnTo>
                  <a:pt x="749180" y="294906"/>
                </a:lnTo>
                <a:lnTo>
                  <a:pt x="740323" y="308778"/>
                </a:lnTo>
                <a:lnTo>
                  <a:pt x="733466" y="319930"/>
                </a:lnTo>
                <a:lnTo>
                  <a:pt x="728895" y="328318"/>
                </a:lnTo>
                <a:lnTo>
                  <a:pt x="723816" y="340177"/>
                </a:lnTo>
                <a:lnTo>
                  <a:pt x="722461" y="342768"/>
                </a:lnTo>
                <a:lnTo>
                  <a:pt x="721558" y="343543"/>
                </a:lnTo>
                <a:lnTo>
                  <a:pt x="720956" y="343107"/>
                </a:lnTo>
                <a:lnTo>
                  <a:pt x="726270" y="335197"/>
                </a:lnTo>
                <a:lnTo>
                  <a:pt x="747414" y="306087"/>
                </a:lnTo>
                <a:lnTo>
                  <a:pt x="759148" y="291466"/>
                </a:lnTo>
                <a:lnTo>
                  <a:pt x="770782" y="277909"/>
                </a:lnTo>
                <a:lnTo>
                  <a:pt x="782347" y="265061"/>
                </a:lnTo>
                <a:lnTo>
                  <a:pt x="798629" y="248876"/>
                </a:lnTo>
                <a:lnTo>
                  <a:pt x="888078" y="164371"/>
                </a:lnTo>
                <a:lnTo>
                  <a:pt x="906264" y="149364"/>
                </a:lnTo>
                <a:lnTo>
                  <a:pt x="926961" y="133644"/>
                </a:lnTo>
                <a:lnTo>
                  <a:pt x="949332" y="117449"/>
                </a:lnTo>
                <a:lnTo>
                  <a:pt x="969008" y="103796"/>
                </a:lnTo>
                <a:lnTo>
                  <a:pt x="1003569" y="81005"/>
                </a:lnTo>
                <a:lnTo>
                  <a:pt x="1018501" y="71879"/>
                </a:lnTo>
                <a:lnTo>
                  <a:pt x="1032266" y="63890"/>
                </a:lnTo>
                <a:lnTo>
                  <a:pt x="1045252" y="56659"/>
                </a:lnTo>
                <a:lnTo>
                  <a:pt x="1059625" y="49934"/>
                </a:lnTo>
                <a:lnTo>
                  <a:pt x="1074921" y="43545"/>
                </a:lnTo>
                <a:lnTo>
                  <a:pt x="1103348" y="33271"/>
                </a:lnTo>
                <a:lnTo>
                  <a:pt x="1137119" y="26676"/>
                </a:lnTo>
                <a:lnTo>
                  <a:pt x="1157583" y="25373"/>
                </a:lnTo>
                <a:lnTo>
                  <a:pt x="1160230" y="27171"/>
                </a:lnTo>
                <a:lnTo>
                  <a:pt x="1161994" y="30275"/>
                </a:lnTo>
                <a:lnTo>
                  <a:pt x="1163954" y="38804"/>
                </a:lnTo>
                <a:lnTo>
                  <a:pt x="1164825" y="48944"/>
                </a:lnTo>
                <a:lnTo>
                  <a:pt x="1164105" y="55268"/>
                </a:lnTo>
                <a:lnTo>
                  <a:pt x="1162672" y="62341"/>
                </a:lnTo>
                <a:lnTo>
                  <a:pt x="1160765" y="69914"/>
                </a:lnTo>
                <a:lnTo>
                  <a:pt x="1157588" y="77820"/>
                </a:lnTo>
                <a:lnTo>
                  <a:pt x="1153565" y="85949"/>
                </a:lnTo>
                <a:lnTo>
                  <a:pt x="1148978" y="94225"/>
                </a:lnTo>
                <a:lnTo>
                  <a:pt x="1138802" y="113581"/>
                </a:lnTo>
                <a:lnTo>
                  <a:pt x="1116747" y="157052"/>
                </a:lnTo>
                <a:lnTo>
                  <a:pt x="1110145" y="168297"/>
                </a:lnTo>
                <a:lnTo>
                  <a:pt x="1102886" y="179604"/>
                </a:lnTo>
                <a:lnTo>
                  <a:pt x="1095190" y="190952"/>
                </a:lnTo>
                <a:lnTo>
                  <a:pt x="1081486" y="207089"/>
                </a:lnTo>
                <a:lnTo>
                  <a:pt x="1063779" y="226421"/>
                </a:lnTo>
                <a:lnTo>
                  <a:pt x="1043400" y="247880"/>
                </a:lnTo>
                <a:lnTo>
                  <a:pt x="1027910" y="265044"/>
                </a:lnTo>
                <a:lnTo>
                  <a:pt x="1015678" y="279345"/>
                </a:lnTo>
                <a:lnTo>
                  <a:pt x="997960" y="300949"/>
                </a:lnTo>
                <a:lnTo>
                  <a:pt x="986910" y="313726"/>
                </a:lnTo>
                <a:lnTo>
                  <a:pt x="978824" y="325119"/>
                </a:lnTo>
                <a:lnTo>
                  <a:pt x="968355" y="3422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76"/>
          <p:cNvSpPr/>
          <p:nvPr/>
        </p:nvSpPr>
        <p:spPr>
          <a:xfrm>
            <a:off x="5916606" y="3831907"/>
            <a:ext cx="1011742" cy="280011"/>
          </a:xfrm>
          <a:custGeom>
            <a:avLst/>
            <a:gdLst/>
            <a:ahLst/>
            <a:cxnLst/>
            <a:rect l="0" t="0" r="0" b="0"/>
            <a:pathLst>
              <a:path w="1011742" h="280011">
                <a:moveTo>
                  <a:pt x="181298" y="0"/>
                </a:moveTo>
                <a:lnTo>
                  <a:pt x="167646" y="9102"/>
                </a:lnTo>
                <a:lnTo>
                  <a:pt x="161719" y="13688"/>
                </a:lnTo>
                <a:lnTo>
                  <a:pt x="155864" y="18650"/>
                </a:lnTo>
                <a:lnTo>
                  <a:pt x="150054" y="23863"/>
                </a:lnTo>
                <a:lnTo>
                  <a:pt x="142372" y="33054"/>
                </a:lnTo>
                <a:lnTo>
                  <a:pt x="133440" y="44896"/>
                </a:lnTo>
                <a:lnTo>
                  <a:pt x="123675" y="58506"/>
                </a:lnTo>
                <a:lnTo>
                  <a:pt x="114308" y="70436"/>
                </a:lnTo>
                <a:lnTo>
                  <a:pt x="105205" y="81247"/>
                </a:lnTo>
                <a:lnTo>
                  <a:pt x="96280" y="91313"/>
                </a:lnTo>
                <a:lnTo>
                  <a:pt x="88424" y="100880"/>
                </a:lnTo>
                <a:lnTo>
                  <a:pt x="81283" y="110116"/>
                </a:lnTo>
                <a:lnTo>
                  <a:pt x="74616" y="119131"/>
                </a:lnTo>
                <a:lnTo>
                  <a:pt x="16786" y="203343"/>
                </a:lnTo>
                <a:lnTo>
                  <a:pt x="8759" y="213667"/>
                </a:lnTo>
                <a:lnTo>
                  <a:pt x="3407" y="219597"/>
                </a:lnTo>
                <a:lnTo>
                  <a:pt x="0" y="223647"/>
                </a:lnTo>
                <a:lnTo>
                  <a:pt x="426" y="223393"/>
                </a:lnTo>
                <a:lnTo>
                  <a:pt x="5575" y="218485"/>
                </a:lnTo>
                <a:lnTo>
                  <a:pt x="7952" y="214237"/>
                </a:lnTo>
                <a:lnTo>
                  <a:pt x="10489" y="208547"/>
                </a:lnTo>
                <a:lnTo>
                  <a:pt x="13133" y="201896"/>
                </a:lnTo>
                <a:lnTo>
                  <a:pt x="17753" y="194605"/>
                </a:lnTo>
                <a:lnTo>
                  <a:pt x="23691" y="186887"/>
                </a:lnTo>
                <a:lnTo>
                  <a:pt x="30507" y="178884"/>
                </a:lnTo>
                <a:lnTo>
                  <a:pt x="45700" y="159831"/>
                </a:lnTo>
                <a:lnTo>
                  <a:pt x="53752" y="149417"/>
                </a:lnTo>
                <a:lnTo>
                  <a:pt x="62930" y="138664"/>
                </a:lnTo>
                <a:lnTo>
                  <a:pt x="72859" y="127685"/>
                </a:lnTo>
                <a:lnTo>
                  <a:pt x="83288" y="116556"/>
                </a:lnTo>
                <a:lnTo>
                  <a:pt x="94050" y="106279"/>
                </a:lnTo>
                <a:lnTo>
                  <a:pt x="105036" y="96570"/>
                </a:lnTo>
                <a:lnTo>
                  <a:pt x="116169" y="87240"/>
                </a:lnTo>
                <a:lnTo>
                  <a:pt x="138700" y="69254"/>
                </a:lnTo>
                <a:lnTo>
                  <a:pt x="150042" y="60456"/>
                </a:lnTo>
                <a:lnTo>
                  <a:pt x="160461" y="52687"/>
                </a:lnTo>
                <a:lnTo>
                  <a:pt x="179658" y="38974"/>
                </a:lnTo>
                <a:lnTo>
                  <a:pt x="189729" y="32650"/>
                </a:lnTo>
                <a:lnTo>
                  <a:pt x="200254" y="26529"/>
                </a:lnTo>
                <a:lnTo>
                  <a:pt x="220203" y="15601"/>
                </a:lnTo>
                <a:lnTo>
                  <a:pt x="235420" y="7569"/>
                </a:lnTo>
                <a:lnTo>
                  <a:pt x="248532" y="3364"/>
                </a:lnTo>
                <a:lnTo>
                  <a:pt x="254696" y="2243"/>
                </a:lnTo>
                <a:lnTo>
                  <a:pt x="259758" y="2448"/>
                </a:lnTo>
                <a:lnTo>
                  <a:pt x="264084" y="3537"/>
                </a:lnTo>
                <a:lnTo>
                  <a:pt x="267922" y="5216"/>
                </a:lnTo>
                <a:lnTo>
                  <a:pt x="271432" y="8239"/>
                </a:lnTo>
                <a:lnTo>
                  <a:pt x="277873" y="16680"/>
                </a:lnTo>
                <a:lnTo>
                  <a:pt x="279019" y="21597"/>
                </a:lnTo>
                <a:lnTo>
                  <a:pt x="278830" y="26781"/>
                </a:lnTo>
                <a:lnTo>
                  <a:pt x="277753" y="32142"/>
                </a:lnTo>
                <a:lnTo>
                  <a:pt x="274014" y="48258"/>
                </a:lnTo>
                <a:lnTo>
                  <a:pt x="271684" y="57889"/>
                </a:lnTo>
                <a:lnTo>
                  <a:pt x="268226" y="69073"/>
                </a:lnTo>
                <a:lnTo>
                  <a:pt x="264015" y="81291"/>
                </a:lnTo>
                <a:lnTo>
                  <a:pt x="259303" y="94199"/>
                </a:lnTo>
                <a:lnTo>
                  <a:pt x="253304" y="107567"/>
                </a:lnTo>
                <a:lnTo>
                  <a:pt x="246447" y="121241"/>
                </a:lnTo>
                <a:lnTo>
                  <a:pt x="239019" y="135120"/>
                </a:lnTo>
                <a:lnTo>
                  <a:pt x="231208" y="148183"/>
                </a:lnTo>
                <a:lnTo>
                  <a:pt x="223144" y="160701"/>
                </a:lnTo>
                <a:lnTo>
                  <a:pt x="214911" y="172857"/>
                </a:lnTo>
                <a:lnTo>
                  <a:pt x="198142" y="196523"/>
                </a:lnTo>
                <a:lnTo>
                  <a:pt x="189670" y="208168"/>
                </a:lnTo>
                <a:lnTo>
                  <a:pt x="182117" y="219741"/>
                </a:lnTo>
                <a:lnTo>
                  <a:pt x="175177" y="231267"/>
                </a:lnTo>
                <a:lnTo>
                  <a:pt x="168645" y="242760"/>
                </a:lnTo>
                <a:lnTo>
                  <a:pt x="156307" y="265691"/>
                </a:lnTo>
                <a:lnTo>
                  <a:pt x="150350" y="277140"/>
                </a:lnTo>
                <a:lnTo>
                  <a:pt x="149236" y="280010"/>
                </a:lnTo>
                <a:lnTo>
                  <a:pt x="151351" y="277161"/>
                </a:lnTo>
                <a:lnTo>
                  <a:pt x="164179" y="257485"/>
                </a:lnTo>
                <a:lnTo>
                  <a:pt x="188930" y="220166"/>
                </a:lnTo>
                <a:lnTo>
                  <a:pt x="201626" y="202975"/>
                </a:lnTo>
                <a:lnTo>
                  <a:pt x="213900" y="187704"/>
                </a:lnTo>
                <a:lnTo>
                  <a:pt x="225893" y="173714"/>
                </a:lnTo>
                <a:lnTo>
                  <a:pt x="243413" y="155814"/>
                </a:lnTo>
                <a:lnTo>
                  <a:pt x="288280" y="113066"/>
                </a:lnTo>
                <a:lnTo>
                  <a:pt x="312627" y="92522"/>
                </a:lnTo>
                <a:lnTo>
                  <a:pt x="337431" y="73112"/>
                </a:lnTo>
                <a:lnTo>
                  <a:pt x="362539" y="54456"/>
                </a:lnTo>
                <a:lnTo>
                  <a:pt x="382136" y="41067"/>
                </a:lnTo>
                <a:lnTo>
                  <a:pt x="398058" y="31188"/>
                </a:lnTo>
                <a:lnTo>
                  <a:pt x="411530" y="23649"/>
                </a:lnTo>
                <a:lnTo>
                  <a:pt x="431578" y="15274"/>
                </a:lnTo>
                <a:lnTo>
                  <a:pt x="453576" y="10558"/>
                </a:lnTo>
                <a:lnTo>
                  <a:pt x="459972" y="9896"/>
                </a:lnTo>
                <a:lnTo>
                  <a:pt x="466141" y="11360"/>
                </a:lnTo>
                <a:lnTo>
                  <a:pt x="478075" y="18066"/>
                </a:lnTo>
                <a:lnTo>
                  <a:pt x="482020" y="22522"/>
                </a:lnTo>
                <a:lnTo>
                  <a:pt x="484650" y="27397"/>
                </a:lnTo>
                <a:lnTo>
                  <a:pt x="486402" y="32552"/>
                </a:lnTo>
                <a:lnTo>
                  <a:pt x="486619" y="38847"/>
                </a:lnTo>
                <a:lnTo>
                  <a:pt x="485810" y="45900"/>
                </a:lnTo>
                <a:lnTo>
                  <a:pt x="484319" y="53460"/>
                </a:lnTo>
                <a:lnTo>
                  <a:pt x="481420" y="62310"/>
                </a:lnTo>
                <a:lnTo>
                  <a:pt x="477582" y="72020"/>
                </a:lnTo>
                <a:lnTo>
                  <a:pt x="473118" y="82304"/>
                </a:lnTo>
                <a:lnTo>
                  <a:pt x="467285" y="93921"/>
                </a:lnTo>
                <a:lnTo>
                  <a:pt x="460539" y="106430"/>
                </a:lnTo>
                <a:lnTo>
                  <a:pt x="453183" y="119530"/>
                </a:lnTo>
                <a:lnTo>
                  <a:pt x="434851" y="154407"/>
                </a:lnTo>
                <a:lnTo>
                  <a:pt x="424629" y="174376"/>
                </a:lnTo>
                <a:lnTo>
                  <a:pt x="414956" y="195308"/>
                </a:lnTo>
                <a:lnTo>
                  <a:pt x="405651" y="216883"/>
                </a:lnTo>
                <a:lnTo>
                  <a:pt x="396589" y="238886"/>
                </a:lnTo>
                <a:lnTo>
                  <a:pt x="391501" y="252602"/>
                </a:lnTo>
                <a:lnTo>
                  <a:pt x="389061" y="260794"/>
                </a:lnTo>
                <a:lnTo>
                  <a:pt x="388387" y="265303"/>
                </a:lnTo>
                <a:lnTo>
                  <a:pt x="388890" y="267356"/>
                </a:lnTo>
                <a:lnTo>
                  <a:pt x="390178" y="267772"/>
                </a:lnTo>
                <a:lnTo>
                  <a:pt x="391989" y="267097"/>
                </a:lnTo>
                <a:lnTo>
                  <a:pt x="397007" y="261885"/>
                </a:lnTo>
                <a:lnTo>
                  <a:pt x="404162" y="253648"/>
                </a:lnTo>
                <a:lnTo>
                  <a:pt x="412741" y="243393"/>
                </a:lnTo>
                <a:lnTo>
                  <a:pt x="422271" y="232747"/>
                </a:lnTo>
                <a:lnTo>
                  <a:pt x="443020" y="210758"/>
                </a:lnTo>
                <a:lnTo>
                  <a:pt x="476122" y="176959"/>
                </a:lnTo>
                <a:lnTo>
                  <a:pt x="488337" y="165598"/>
                </a:lnTo>
                <a:lnTo>
                  <a:pt x="501244" y="154213"/>
                </a:lnTo>
                <a:lnTo>
                  <a:pt x="528284" y="131404"/>
                </a:lnTo>
                <a:lnTo>
                  <a:pt x="556177" y="108567"/>
                </a:lnTo>
                <a:lnTo>
                  <a:pt x="581908" y="88257"/>
                </a:lnTo>
                <a:lnTo>
                  <a:pt x="594105" y="78841"/>
                </a:lnTo>
                <a:lnTo>
                  <a:pt x="606045" y="70658"/>
                </a:lnTo>
                <a:lnTo>
                  <a:pt x="617816" y="63298"/>
                </a:lnTo>
                <a:lnTo>
                  <a:pt x="629472" y="56486"/>
                </a:lnTo>
                <a:lnTo>
                  <a:pt x="647504" y="48918"/>
                </a:lnTo>
                <a:lnTo>
                  <a:pt x="668366" y="44657"/>
                </a:lnTo>
                <a:lnTo>
                  <a:pt x="674603" y="44059"/>
                </a:lnTo>
                <a:lnTo>
                  <a:pt x="678761" y="44612"/>
                </a:lnTo>
                <a:lnTo>
                  <a:pt x="681533" y="45934"/>
                </a:lnTo>
                <a:lnTo>
                  <a:pt x="683380" y="47768"/>
                </a:lnTo>
                <a:lnTo>
                  <a:pt x="684612" y="51848"/>
                </a:lnTo>
                <a:lnTo>
                  <a:pt x="685434" y="57425"/>
                </a:lnTo>
                <a:lnTo>
                  <a:pt x="685981" y="64001"/>
                </a:lnTo>
                <a:lnTo>
                  <a:pt x="686346" y="71243"/>
                </a:lnTo>
                <a:lnTo>
                  <a:pt x="686752" y="86908"/>
                </a:lnTo>
                <a:lnTo>
                  <a:pt x="684955" y="96991"/>
                </a:lnTo>
                <a:lnTo>
                  <a:pt x="681852" y="108476"/>
                </a:lnTo>
                <a:lnTo>
                  <a:pt x="677879" y="120895"/>
                </a:lnTo>
                <a:lnTo>
                  <a:pt x="673324" y="132984"/>
                </a:lnTo>
                <a:lnTo>
                  <a:pt x="668383" y="144854"/>
                </a:lnTo>
                <a:lnTo>
                  <a:pt x="657813" y="169154"/>
                </a:lnTo>
                <a:lnTo>
                  <a:pt x="646765" y="195830"/>
                </a:lnTo>
                <a:lnTo>
                  <a:pt x="640199" y="209611"/>
                </a:lnTo>
                <a:lnTo>
                  <a:pt x="632965" y="223560"/>
                </a:lnTo>
                <a:lnTo>
                  <a:pt x="625285" y="237623"/>
                </a:lnTo>
                <a:lnTo>
                  <a:pt x="620164" y="248903"/>
                </a:lnTo>
                <a:lnTo>
                  <a:pt x="616751" y="258328"/>
                </a:lnTo>
                <a:lnTo>
                  <a:pt x="614475" y="266516"/>
                </a:lnTo>
                <a:lnTo>
                  <a:pt x="614863" y="271022"/>
                </a:lnTo>
                <a:lnTo>
                  <a:pt x="617026" y="273074"/>
                </a:lnTo>
                <a:lnTo>
                  <a:pt x="620374" y="273490"/>
                </a:lnTo>
                <a:lnTo>
                  <a:pt x="623558" y="271861"/>
                </a:lnTo>
                <a:lnTo>
                  <a:pt x="629636" y="264972"/>
                </a:lnTo>
                <a:lnTo>
                  <a:pt x="634495" y="259516"/>
                </a:lnTo>
                <a:lnTo>
                  <a:pt x="647514" y="245833"/>
                </a:lnTo>
                <a:lnTo>
                  <a:pt x="657844" y="233421"/>
                </a:lnTo>
                <a:lnTo>
                  <a:pt x="684561" y="199310"/>
                </a:lnTo>
                <a:lnTo>
                  <a:pt x="698735" y="183356"/>
                </a:lnTo>
                <a:lnTo>
                  <a:pt x="712946" y="168910"/>
                </a:lnTo>
                <a:lnTo>
                  <a:pt x="740484" y="142699"/>
                </a:lnTo>
                <a:lnTo>
                  <a:pt x="765423" y="118349"/>
                </a:lnTo>
                <a:lnTo>
                  <a:pt x="777407" y="108427"/>
                </a:lnTo>
                <a:lnTo>
                  <a:pt x="789207" y="99907"/>
                </a:lnTo>
                <a:lnTo>
                  <a:pt x="800883" y="92322"/>
                </a:lnTo>
                <a:lnTo>
                  <a:pt x="810573" y="86313"/>
                </a:lnTo>
                <a:lnTo>
                  <a:pt x="818937" y="81354"/>
                </a:lnTo>
                <a:lnTo>
                  <a:pt x="833311" y="74258"/>
                </a:lnTo>
                <a:lnTo>
                  <a:pt x="846049" y="71103"/>
                </a:lnTo>
                <a:lnTo>
                  <a:pt x="851160" y="71215"/>
                </a:lnTo>
                <a:lnTo>
                  <a:pt x="855521" y="72241"/>
                </a:lnTo>
                <a:lnTo>
                  <a:pt x="859380" y="73879"/>
                </a:lnTo>
                <a:lnTo>
                  <a:pt x="861953" y="76875"/>
                </a:lnTo>
                <a:lnTo>
                  <a:pt x="863668" y="80777"/>
                </a:lnTo>
                <a:lnTo>
                  <a:pt x="864811" y="85284"/>
                </a:lnTo>
                <a:lnTo>
                  <a:pt x="865574" y="91146"/>
                </a:lnTo>
                <a:lnTo>
                  <a:pt x="866083" y="97912"/>
                </a:lnTo>
                <a:lnTo>
                  <a:pt x="866421" y="105280"/>
                </a:lnTo>
                <a:lnTo>
                  <a:pt x="864742" y="114001"/>
                </a:lnTo>
                <a:lnTo>
                  <a:pt x="861718" y="123626"/>
                </a:lnTo>
                <a:lnTo>
                  <a:pt x="857796" y="133852"/>
                </a:lnTo>
                <a:lnTo>
                  <a:pt x="854229" y="145433"/>
                </a:lnTo>
                <a:lnTo>
                  <a:pt x="850899" y="157915"/>
                </a:lnTo>
                <a:lnTo>
                  <a:pt x="847726" y="170999"/>
                </a:lnTo>
                <a:lnTo>
                  <a:pt x="843706" y="183532"/>
                </a:lnTo>
                <a:lnTo>
                  <a:pt x="839121" y="195697"/>
                </a:lnTo>
                <a:lnTo>
                  <a:pt x="834160" y="207617"/>
                </a:lnTo>
                <a:lnTo>
                  <a:pt x="828947" y="218422"/>
                </a:lnTo>
                <a:lnTo>
                  <a:pt x="823567" y="228482"/>
                </a:lnTo>
                <a:lnTo>
                  <a:pt x="818075" y="238046"/>
                </a:lnTo>
                <a:lnTo>
                  <a:pt x="813461" y="247280"/>
                </a:lnTo>
                <a:lnTo>
                  <a:pt x="809433" y="256293"/>
                </a:lnTo>
                <a:lnTo>
                  <a:pt x="800674" y="277638"/>
                </a:lnTo>
                <a:lnTo>
                  <a:pt x="800908" y="277485"/>
                </a:lnTo>
                <a:lnTo>
                  <a:pt x="803708" y="272234"/>
                </a:lnTo>
                <a:lnTo>
                  <a:pt x="810668" y="263551"/>
                </a:lnTo>
                <a:lnTo>
                  <a:pt x="815190" y="258568"/>
                </a:lnTo>
                <a:lnTo>
                  <a:pt x="821063" y="251436"/>
                </a:lnTo>
                <a:lnTo>
                  <a:pt x="835209" y="233352"/>
                </a:lnTo>
                <a:lnTo>
                  <a:pt x="878528" y="176980"/>
                </a:lnTo>
                <a:lnTo>
                  <a:pt x="889005" y="163706"/>
                </a:lnTo>
                <a:lnTo>
                  <a:pt x="899801" y="151048"/>
                </a:lnTo>
                <a:lnTo>
                  <a:pt x="910808" y="138799"/>
                </a:lnTo>
                <a:lnTo>
                  <a:pt x="921955" y="126823"/>
                </a:lnTo>
                <a:lnTo>
                  <a:pt x="933197" y="115981"/>
                </a:lnTo>
                <a:lnTo>
                  <a:pt x="944502" y="105896"/>
                </a:lnTo>
                <a:lnTo>
                  <a:pt x="955848" y="96315"/>
                </a:lnTo>
                <a:lnTo>
                  <a:pt x="965318" y="88975"/>
                </a:lnTo>
                <a:lnTo>
                  <a:pt x="973535" y="83129"/>
                </a:lnTo>
                <a:lnTo>
                  <a:pt x="980919" y="78279"/>
                </a:lnTo>
                <a:lnTo>
                  <a:pt x="994203" y="70351"/>
                </a:lnTo>
                <a:lnTo>
                  <a:pt x="1000413" y="66903"/>
                </a:lnTo>
                <a:lnTo>
                  <a:pt x="1004552" y="65557"/>
                </a:lnTo>
                <a:lnTo>
                  <a:pt x="1007312" y="65612"/>
                </a:lnTo>
                <a:lnTo>
                  <a:pt x="1009151" y="66601"/>
                </a:lnTo>
                <a:lnTo>
                  <a:pt x="1010378" y="69166"/>
                </a:lnTo>
                <a:lnTo>
                  <a:pt x="1011741" y="77095"/>
                </a:lnTo>
                <a:lnTo>
                  <a:pt x="1011152" y="81877"/>
                </a:lnTo>
                <a:lnTo>
                  <a:pt x="1009807" y="86970"/>
                </a:lnTo>
                <a:lnTo>
                  <a:pt x="1007958" y="92270"/>
                </a:lnTo>
                <a:lnTo>
                  <a:pt x="1005773" y="99613"/>
                </a:lnTo>
                <a:lnTo>
                  <a:pt x="1000804" y="117933"/>
                </a:lnTo>
                <a:lnTo>
                  <a:pt x="997193" y="127199"/>
                </a:lnTo>
                <a:lnTo>
                  <a:pt x="992880" y="136235"/>
                </a:lnTo>
                <a:lnTo>
                  <a:pt x="988101" y="145116"/>
                </a:lnTo>
                <a:lnTo>
                  <a:pt x="982057" y="157704"/>
                </a:lnTo>
                <a:lnTo>
                  <a:pt x="950827" y="226163"/>
                </a:lnTo>
                <a:lnTo>
                  <a:pt x="950540" y="226975"/>
                </a:lnTo>
                <a:lnTo>
                  <a:pt x="951301" y="225612"/>
                </a:lnTo>
                <a:lnTo>
                  <a:pt x="954687" y="221557"/>
                </a:lnTo>
                <a:lnTo>
                  <a:pt x="969969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77"/>
          <p:cNvSpPr/>
          <p:nvPr/>
        </p:nvSpPr>
        <p:spPr>
          <a:xfrm>
            <a:off x="4529137" y="3146470"/>
            <a:ext cx="1516745" cy="651148"/>
          </a:xfrm>
          <a:custGeom>
            <a:avLst/>
            <a:gdLst/>
            <a:ahLst/>
            <a:cxnLst/>
            <a:rect l="0" t="0" r="0" b="0"/>
            <a:pathLst>
              <a:path w="1516745" h="651148">
                <a:moveTo>
                  <a:pt x="0" y="634002"/>
                </a:moveTo>
                <a:lnTo>
                  <a:pt x="0" y="478721"/>
                </a:lnTo>
                <a:lnTo>
                  <a:pt x="953" y="467616"/>
                </a:lnTo>
                <a:lnTo>
                  <a:pt x="2540" y="454498"/>
                </a:lnTo>
                <a:lnTo>
                  <a:pt x="11931" y="387830"/>
                </a:lnTo>
                <a:lnTo>
                  <a:pt x="13670" y="372733"/>
                </a:lnTo>
                <a:lnTo>
                  <a:pt x="14828" y="359810"/>
                </a:lnTo>
                <a:lnTo>
                  <a:pt x="15601" y="348337"/>
                </a:lnTo>
                <a:lnTo>
                  <a:pt x="17068" y="334974"/>
                </a:lnTo>
                <a:lnTo>
                  <a:pt x="21238" y="304886"/>
                </a:lnTo>
                <a:lnTo>
                  <a:pt x="23684" y="291719"/>
                </a:lnTo>
                <a:lnTo>
                  <a:pt x="26267" y="280083"/>
                </a:lnTo>
                <a:lnTo>
                  <a:pt x="28941" y="269469"/>
                </a:lnTo>
                <a:lnTo>
                  <a:pt x="34453" y="244975"/>
                </a:lnTo>
                <a:lnTo>
                  <a:pt x="37256" y="231776"/>
                </a:lnTo>
                <a:lnTo>
                  <a:pt x="39125" y="220119"/>
                </a:lnTo>
                <a:lnTo>
                  <a:pt x="40371" y="209490"/>
                </a:lnTo>
                <a:lnTo>
                  <a:pt x="41201" y="199546"/>
                </a:lnTo>
                <a:lnTo>
                  <a:pt x="42707" y="188155"/>
                </a:lnTo>
                <a:lnTo>
                  <a:pt x="44664" y="175798"/>
                </a:lnTo>
                <a:lnTo>
                  <a:pt x="46921" y="162798"/>
                </a:lnTo>
                <a:lnTo>
                  <a:pt x="51969" y="143273"/>
                </a:lnTo>
                <a:lnTo>
                  <a:pt x="57387" y="125388"/>
                </a:lnTo>
                <a:lnTo>
                  <a:pt x="60166" y="113951"/>
                </a:lnTo>
                <a:lnTo>
                  <a:pt x="62971" y="101564"/>
                </a:lnTo>
                <a:lnTo>
                  <a:pt x="68627" y="85260"/>
                </a:lnTo>
                <a:lnTo>
                  <a:pt x="73363" y="74839"/>
                </a:lnTo>
                <a:lnTo>
                  <a:pt x="76983" y="63618"/>
                </a:lnTo>
                <a:lnTo>
                  <a:pt x="81204" y="57283"/>
                </a:lnTo>
                <a:lnTo>
                  <a:pt x="97568" y="39564"/>
                </a:lnTo>
                <a:lnTo>
                  <a:pt x="108813" y="29035"/>
                </a:lnTo>
                <a:lnTo>
                  <a:pt x="118529" y="22863"/>
                </a:lnTo>
                <a:lnTo>
                  <a:pt x="126657" y="19485"/>
                </a:lnTo>
                <a:lnTo>
                  <a:pt x="136588" y="17583"/>
                </a:lnTo>
                <a:lnTo>
                  <a:pt x="183823" y="9448"/>
                </a:lnTo>
                <a:lnTo>
                  <a:pt x="221907" y="7502"/>
                </a:lnTo>
                <a:lnTo>
                  <a:pt x="267257" y="2391"/>
                </a:lnTo>
                <a:lnTo>
                  <a:pt x="336586" y="861"/>
                </a:lnTo>
                <a:lnTo>
                  <a:pt x="430247" y="0"/>
                </a:lnTo>
                <a:lnTo>
                  <a:pt x="458281" y="831"/>
                </a:lnTo>
                <a:lnTo>
                  <a:pt x="485543" y="2338"/>
                </a:lnTo>
                <a:lnTo>
                  <a:pt x="512290" y="4295"/>
                </a:lnTo>
                <a:lnTo>
                  <a:pt x="549630" y="9010"/>
                </a:lnTo>
                <a:lnTo>
                  <a:pt x="594336" y="14479"/>
                </a:lnTo>
                <a:lnTo>
                  <a:pt x="636157" y="16100"/>
                </a:lnTo>
                <a:lnTo>
                  <a:pt x="676806" y="19120"/>
                </a:lnTo>
                <a:lnTo>
                  <a:pt x="720918" y="23507"/>
                </a:lnTo>
                <a:lnTo>
                  <a:pt x="752085" y="27347"/>
                </a:lnTo>
                <a:lnTo>
                  <a:pt x="789578" y="34518"/>
                </a:lnTo>
                <a:lnTo>
                  <a:pt x="824316" y="38952"/>
                </a:lnTo>
                <a:lnTo>
                  <a:pt x="861980" y="40923"/>
                </a:lnTo>
                <a:lnTo>
                  <a:pt x="902467" y="46583"/>
                </a:lnTo>
                <a:lnTo>
                  <a:pt x="946484" y="50481"/>
                </a:lnTo>
                <a:lnTo>
                  <a:pt x="983385" y="50897"/>
                </a:lnTo>
                <a:lnTo>
                  <a:pt x="1152079" y="51069"/>
                </a:lnTo>
                <a:lnTo>
                  <a:pt x="1190963" y="52022"/>
                </a:lnTo>
                <a:lnTo>
                  <a:pt x="1333167" y="57857"/>
                </a:lnTo>
                <a:lnTo>
                  <a:pt x="1402123" y="59115"/>
                </a:lnTo>
                <a:lnTo>
                  <a:pt x="1483198" y="59614"/>
                </a:lnTo>
                <a:lnTo>
                  <a:pt x="1495177" y="62171"/>
                </a:lnTo>
                <a:lnTo>
                  <a:pt x="1503675" y="66482"/>
                </a:lnTo>
                <a:lnTo>
                  <a:pt x="1510628" y="71574"/>
                </a:lnTo>
                <a:lnTo>
                  <a:pt x="1512863" y="74265"/>
                </a:lnTo>
                <a:lnTo>
                  <a:pt x="1514353" y="77011"/>
                </a:lnTo>
                <a:lnTo>
                  <a:pt x="1515346" y="79795"/>
                </a:lnTo>
                <a:lnTo>
                  <a:pt x="1516744" y="92814"/>
                </a:lnTo>
                <a:lnTo>
                  <a:pt x="1514531" y="103279"/>
                </a:lnTo>
                <a:lnTo>
                  <a:pt x="1511325" y="114280"/>
                </a:lnTo>
                <a:lnTo>
                  <a:pt x="1509267" y="134325"/>
                </a:lnTo>
                <a:lnTo>
                  <a:pt x="1509098" y="138007"/>
                </a:lnTo>
                <a:lnTo>
                  <a:pt x="1508861" y="220552"/>
                </a:lnTo>
                <a:lnTo>
                  <a:pt x="1506265" y="313087"/>
                </a:lnTo>
                <a:lnTo>
                  <a:pt x="1500988" y="464953"/>
                </a:lnTo>
                <a:lnTo>
                  <a:pt x="1500425" y="510571"/>
                </a:lnTo>
                <a:lnTo>
                  <a:pt x="1500219" y="616960"/>
                </a:lnTo>
                <a:lnTo>
                  <a:pt x="1497661" y="633730"/>
                </a:lnTo>
                <a:lnTo>
                  <a:pt x="1491615" y="6511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78"/>
          <p:cNvSpPr/>
          <p:nvPr/>
        </p:nvSpPr>
        <p:spPr>
          <a:xfrm>
            <a:off x="4719020" y="3237410"/>
            <a:ext cx="1164573" cy="500806"/>
          </a:xfrm>
          <a:custGeom>
            <a:avLst/>
            <a:gdLst/>
            <a:ahLst/>
            <a:cxnLst/>
            <a:rect l="0" t="0" r="0" b="0"/>
            <a:pathLst>
              <a:path w="1164573" h="500806">
                <a:moveTo>
                  <a:pt x="75864" y="11567"/>
                </a:moveTo>
                <a:lnTo>
                  <a:pt x="69973" y="24302"/>
                </a:lnTo>
                <a:lnTo>
                  <a:pt x="68483" y="30880"/>
                </a:lnTo>
                <a:lnTo>
                  <a:pt x="67645" y="44488"/>
                </a:lnTo>
                <a:lnTo>
                  <a:pt x="64909" y="57631"/>
                </a:lnTo>
                <a:lnTo>
                  <a:pt x="62846" y="65136"/>
                </a:lnTo>
                <a:lnTo>
                  <a:pt x="61471" y="73950"/>
                </a:lnTo>
                <a:lnTo>
                  <a:pt x="60553" y="83636"/>
                </a:lnTo>
                <a:lnTo>
                  <a:pt x="59942" y="93903"/>
                </a:lnTo>
                <a:lnTo>
                  <a:pt x="57629" y="105510"/>
                </a:lnTo>
                <a:lnTo>
                  <a:pt x="54183" y="118011"/>
                </a:lnTo>
                <a:lnTo>
                  <a:pt x="49980" y="131107"/>
                </a:lnTo>
                <a:lnTo>
                  <a:pt x="47178" y="144601"/>
                </a:lnTo>
                <a:lnTo>
                  <a:pt x="45310" y="158359"/>
                </a:lnTo>
                <a:lnTo>
                  <a:pt x="44065" y="172293"/>
                </a:lnTo>
                <a:lnTo>
                  <a:pt x="41330" y="187298"/>
                </a:lnTo>
                <a:lnTo>
                  <a:pt x="37602" y="203016"/>
                </a:lnTo>
                <a:lnTo>
                  <a:pt x="33211" y="219210"/>
                </a:lnTo>
                <a:lnTo>
                  <a:pt x="27427" y="246198"/>
                </a:lnTo>
                <a:lnTo>
                  <a:pt x="13379" y="319365"/>
                </a:lnTo>
                <a:lnTo>
                  <a:pt x="8490" y="351068"/>
                </a:lnTo>
                <a:lnTo>
                  <a:pt x="5231" y="377919"/>
                </a:lnTo>
                <a:lnTo>
                  <a:pt x="0" y="434770"/>
                </a:lnTo>
                <a:lnTo>
                  <a:pt x="523" y="439435"/>
                </a:lnTo>
                <a:lnTo>
                  <a:pt x="1824" y="442545"/>
                </a:lnTo>
                <a:lnTo>
                  <a:pt x="6206" y="447536"/>
                </a:lnTo>
                <a:lnTo>
                  <a:pt x="7519" y="446993"/>
                </a:lnTo>
                <a:lnTo>
                  <a:pt x="11516" y="443850"/>
                </a:lnTo>
                <a:lnTo>
                  <a:pt x="19121" y="432174"/>
                </a:lnTo>
                <a:lnTo>
                  <a:pt x="22070" y="416944"/>
                </a:lnTo>
                <a:lnTo>
                  <a:pt x="22857" y="407548"/>
                </a:lnTo>
                <a:lnTo>
                  <a:pt x="25286" y="396522"/>
                </a:lnTo>
                <a:lnTo>
                  <a:pt x="28810" y="384409"/>
                </a:lnTo>
                <a:lnTo>
                  <a:pt x="33065" y="371571"/>
                </a:lnTo>
                <a:lnTo>
                  <a:pt x="42873" y="344606"/>
                </a:lnTo>
                <a:lnTo>
                  <a:pt x="48155" y="330748"/>
                </a:lnTo>
                <a:lnTo>
                  <a:pt x="59104" y="300110"/>
                </a:lnTo>
                <a:lnTo>
                  <a:pt x="64691" y="283939"/>
                </a:lnTo>
                <a:lnTo>
                  <a:pt x="71273" y="267444"/>
                </a:lnTo>
                <a:lnTo>
                  <a:pt x="78518" y="250731"/>
                </a:lnTo>
                <a:lnTo>
                  <a:pt x="86206" y="233875"/>
                </a:lnTo>
                <a:lnTo>
                  <a:pt x="97047" y="212160"/>
                </a:lnTo>
                <a:lnTo>
                  <a:pt x="124331" y="160092"/>
                </a:lnTo>
                <a:lnTo>
                  <a:pt x="137703" y="138206"/>
                </a:lnTo>
                <a:lnTo>
                  <a:pt x="150428" y="119806"/>
                </a:lnTo>
                <a:lnTo>
                  <a:pt x="193675" y="62899"/>
                </a:lnTo>
                <a:lnTo>
                  <a:pt x="202982" y="51503"/>
                </a:lnTo>
                <a:lnTo>
                  <a:pt x="212044" y="41049"/>
                </a:lnTo>
                <a:lnTo>
                  <a:pt x="220943" y="31221"/>
                </a:lnTo>
                <a:lnTo>
                  <a:pt x="238452" y="17762"/>
                </a:lnTo>
                <a:lnTo>
                  <a:pt x="261833" y="4830"/>
                </a:lnTo>
                <a:lnTo>
                  <a:pt x="268424" y="1361"/>
                </a:lnTo>
                <a:lnTo>
                  <a:pt x="274722" y="0"/>
                </a:lnTo>
                <a:lnTo>
                  <a:pt x="280826" y="46"/>
                </a:lnTo>
                <a:lnTo>
                  <a:pt x="286801" y="1029"/>
                </a:lnTo>
                <a:lnTo>
                  <a:pt x="291736" y="3589"/>
                </a:lnTo>
                <a:lnTo>
                  <a:pt x="299760" y="11514"/>
                </a:lnTo>
                <a:lnTo>
                  <a:pt x="306501" y="23926"/>
                </a:lnTo>
                <a:lnTo>
                  <a:pt x="309632" y="31236"/>
                </a:lnTo>
                <a:lnTo>
                  <a:pt x="311720" y="39920"/>
                </a:lnTo>
                <a:lnTo>
                  <a:pt x="313111" y="49519"/>
                </a:lnTo>
                <a:lnTo>
                  <a:pt x="314039" y="59728"/>
                </a:lnTo>
                <a:lnTo>
                  <a:pt x="314658" y="71297"/>
                </a:lnTo>
                <a:lnTo>
                  <a:pt x="315345" y="96851"/>
                </a:lnTo>
                <a:lnTo>
                  <a:pt x="314575" y="111286"/>
                </a:lnTo>
                <a:lnTo>
                  <a:pt x="313110" y="126624"/>
                </a:lnTo>
                <a:lnTo>
                  <a:pt x="306497" y="178055"/>
                </a:lnTo>
                <a:lnTo>
                  <a:pt x="291178" y="282473"/>
                </a:lnTo>
                <a:lnTo>
                  <a:pt x="279890" y="354408"/>
                </a:lnTo>
                <a:lnTo>
                  <a:pt x="277604" y="377288"/>
                </a:lnTo>
                <a:lnTo>
                  <a:pt x="276080" y="401113"/>
                </a:lnTo>
                <a:lnTo>
                  <a:pt x="275064" y="425569"/>
                </a:lnTo>
                <a:lnTo>
                  <a:pt x="275339" y="444731"/>
                </a:lnTo>
                <a:lnTo>
                  <a:pt x="276475" y="460363"/>
                </a:lnTo>
                <a:lnTo>
                  <a:pt x="278185" y="473642"/>
                </a:lnTo>
                <a:lnTo>
                  <a:pt x="282625" y="488396"/>
                </a:lnTo>
                <a:lnTo>
                  <a:pt x="285143" y="492330"/>
                </a:lnTo>
                <a:lnTo>
                  <a:pt x="288725" y="494954"/>
                </a:lnTo>
                <a:lnTo>
                  <a:pt x="297787" y="497868"/>
                </a:lnTo>
                <a:lnTo>
                  <a:pt x="301918" y="496740"/>
                </a:lnTo>
                <a:lnTo>
                  <a:pt x="305624" y="494083"/>
                </a:lnTo>
                <a:lnTo>
                  <a:pt x="309047" y="490407"/>
                </a:lnTo>
                <a:lnTo>
                  <a:pt x="315392" y="478702"/>
                </a:lnTo>
                <a:lnTo>
                  <a:pt x="318417" y="471581"/>
                </a:lnTo>
                <a:lnTo>
                  <a:pt x="326858" y="453508"/>
                </a:lnTo>
                <a:lnTo>
                  <a:pt x="331776" y="443354"/>
                </a:lnTo>
                <a:lnTo>
                  <a:pt x="337912" y="431823"/>
                </a:lnTo>
                <a:lnTo>
                  <a:pt x="352350" y="406310"/>
                </a:lnTo>
                <a:lnTo>
                  <a:pt x="359248" y="391887"/>
                </a:lnTo>
                <a:lnTo>
                  <a:pt x="365752" y="376556"/>
                </a:lnTo>
                <a:lnTo>
                  <a:pt x="371993" y="360620"/>
                </a:lnTo>
                <a:lnTo>
                  <a:pt x="379011" y="344282"/>
                </a:lnTo>
                <a:lnTo>
                  <a:pt x="394429" y="310888"/>
                </a:lnTo>
                <a:lnTo>
                  <a:pt x="403493" y="293982"/>
                </a:lnTo>
                <a:lnTo>
                  <a:pt x="413346" y="276996"/>
                </a:lnTo>
                <a:lnTo>
                  <a:pt x="453037" y="213085"/>
                </a:lnTo>
                <a:lnTo>
                  <a:pt x="470188" y="185917"/>
                </a:lnTo>
                <a:lnTo>
                  <a:pt x="485432" y="163996"/>
                </a:lnTo>
                <a:lnTo>
                  <a:pt x="499404" y="145571"/>
                </a:lnTo>
                <a:lnTo>
                  <a:pt x="512529" y="129478"/>
                </a:lnTo>
                <a:lnTo>
                  <a:pt x="524137" y="115892"/>
                </a:lnTo>
                <a:lnTo>
                  <a:pt x="534733" y="103977"/>
                </a:lnTo>
                <a:lnTo>
                  <a:pt x="544654" y="93176"/>
                </a:lnTo>
                <a:lnTo>
                  <a:pt x="560758" y="78635"/>
                </a:lnTo>
                <a:lnTo>
                  <a:pt x="580534" y="65094"/>
                </a:lnTo>
                <a:lnTo>
                  <a:pt x="586618" y="61539"/>
                </a:lnTo>
                <a:lnTo>
                  <a:pt x="598459" y="57590"/>
                </a:lnTo>
                <a:lnTo>
                  <a:pt x="604283" y="56537"/>
                </a:lnTo>
                <a:lnTo>
                  <a:pt x="609119" y="57739"/>
                </a:lnTo>
                <a:lnTo>
                  <a:pt x="613295" y="60446"/>
                </a:lnTo>
                <a:lnTo>
                  <a:pt x="617031" y="64155"/>
                </a:lnTo>
                <a:lnTo>
                  <a:pt x="619522" y="68533"/>
                </a:lnTo>
                <a:lnTo>
                  <a:pt x="622290" y="78478"/>
                </a:lnTo>
                <a:lnTo>
                  <a:pt x="623029" y="86654"/>
                </a:lnTo>
                <a:lnTo>
                  <a:pt x="623520" y="96868"/>
                </a:lnTo>
                <a:lnTo>
                  <a:pt x="623848" y="108440"/>
                </a:lnTo>
                <a:lnTo>
                  <a:pt x="623115" y="120916"/>
                </a:lnTo>
                <a:lnTo>
                  <a:pt x="621673" y="133997"/>
                </a:lnTo>
                <a:lnTo>
                  <a:pt x="619759" y="147479"/>
                </a:lnTo>
                <a:lnTo>
                  <a:pt x="616579" y="162182"/>
                </a:lnTo>
                <a:lnTo>
                  <a:pt x="612553" y="177700"/>
                </a:lnTo>
                <a:lnTo>
                  <a:pt x="607964" y="193760"/>
                </a:lnTo>
                <a:lnTo>
                  <a:pt x="603000" y="217801"/>
                </a:lnTo>
                <a:lnTo>
                  <a:pt x="570655" y="411706"/>
                </a:lnTo>
                <a:lnTo>
                  <a:pt x="568602" y="426917"/>
                </a:lnTo>
                <a:lnTo>
                  <a:pt x="567234" y="439915"/>
                </a:lnTo>
                <a:lnTo>
                  <a:pt x="566322" y="451437"/>
                </a:lnTo>
                <a:lnTo>
                  <a:pt x="566666" y="461976"/>
                </a:lnTo>
                <a:lnTo>
                  <a:pt x="567848" y="471860"/>
                </a:lnTo>
                <a:lnTo>
                  <a:pt x="572038" y="494602"/>
                </a:lnTo>
                <a:lnTo>
                  <a:pt x="573335" y="496468"/>
                </a:lnTo>
                <a:lnTo>
                  <a:pt x="575151" y="497712"/>
                </a:lnTo>
                <a:lnTo>
                  <a:pt x="577315" y="498541"/>
                </a:lnTo>
                <a:lnTo>
                  <a:pt x="580662" y="497189"/>
                </a:lnTo>
                <a:lnTo>
                  <a:pt x="589462" y="490607"/>
                </a:lnTo>
                <a:lnTo>
                  <a:pt x="597182" y="478791"/>
                </a:lnTo>
                <a:lnTo>
                  <a:pt x="600575" y="471640"/>
                </a:lnTo>
                <a:lnTo>
                  <a:pt x="609424" y="450994"/>
                </a:lnTo>
                <a:lnTo>
                  <a:pt x="614451" y="438821"/>
                </a:lnTo>
                <a:lnTo>
                  <a:pt x="620660" y="424990"/>
                </a:lnTo>
                <a:lnTo>
                  <a:pt x="673070" y="313166"/>
                </a:lnTo>
                <a:lnTo>
                  <a:pt x="686409" y="285975"/>
                </a:lnTo>
                <a:lnTo>
                  <a:pt x="711390" y="237984"/>
                </a:lnTo>
                <a:lnTo>
                  <a:pt x="723386" y="216804"/>
                </a:lnTo>
                <a:lnTo>
                  <a:pt x="735193" y="196969"/>
                </a:lnTo>
                <a:lnTo>
                  <a:pt x="746874" y="178031"/>
                </a:lnTo>
                <a:lnTo>
                  <a:pt x="758472" y="161596"/>
                </a:lnTo>
                <a:lnTo>
                  <a:pt x="770013" y="146829"/>
                </a:lnTo>
                <a:lnTo>
                  <a:pt x="781518" y="133174"/>
                </a:lnTo>
                <a:lnTo>
                  <a:pt x="792045" y="121213"/>
                </a:lnTo>
                <a:lnTo>
                  <a:pt x="811362" y="100304"/>
                </a:lnTo>
                <a:lnTo>
                  <a:pt x="829472" y="86566"/>
                </a:lnTo>
                <a:lnTo>
                  <a:pt x="846094" y="78237"/>
                </a:lnTo>
                <a:lnTo>
                  <a:pt x="859831" y="74536"/>
                </a:lnTo>
                <a:lnTo>
                  <a:pt x="865209" y="74501"/>
                </a:lnTo>
                <a:lnTo>
                  <a:pt x="869747" y="75431"/>
                </a:lnTo>
                <a:lnTo>
                  <a:pt x="873725" y="77003"/>
                </a:lnTo>
                <a:lnTo>
                  <a:pt x="876376" y="80908"/>
                </a:lnTo>
                <a:lnTo>
                  <a:pt x="879322" y="92868"/>
                </a:lnTo>
                <a:lnTo>
                  <a:pt x="880108" y="101010"/>
                </a:lnTo>
                <a:lnTo>
                  <a:pt x="880632" y="110248"/>
                </a:lnTo>
                <a:lnTo>
                  <a:pt x="880981" y="120217"/>
                </a:lnTo>
                <a:lnTo>
                  <a:pt x="881473" y="161552"/>
                </a:lnTo>
                <a:lnTo>
                  <a:pt x="879637" y="177280"/>
                </a:lnTo>
                <a:lnTo>
                  <a:pt x="876507" y="193480"/>
                </a:lnTo>
                <a:lnTo>
                  <a:pt x="872517" y="209995"/>
                </a:lnTo>
                <a:lnTo>
                  <a:pt x="868904" y="233387"/>
                </a:lnTo>
                <a:lnTo>
                  <a:pt x="865542" y="261365"/>
                </a:lnTo>
                <a:lnTo>
                  <a:pt x="853303" y="390686"/>
                </a:lnTo>
                <a:lnTo>
                  <a:pt x="852285" y="413856"/>
                </a:lnTo>
                <a:lnTo>
                  <a:pt x="852558" y="430254"/>
                </a:lnTo>
                <a:lnTo>
                  <a:pt x="853693" y="442139"/>
                </a:lnTo>
                <a:lnTo>
                  <a:pt x="855402" y="449111"/>
                </a:lnTo>
                <a:lnTo>
                  <a:pt x="857493" y="452805"/>
                </a:lnTo>
                <a:lnTo>
                  <a:pt x="859841" y="454316"/>
                </a:lnTo>
                <a:lnTo>
                  <a:pt x="863310" y="453418"/>
                </a:lnTo>
                <a:lnTo>
                  <a:pt x="872245" y="447340"/>
                </a:lnTo>
                <a:lnTo>
                  <a:pt x="876343" y="441148"/>
                </a:lnTo>
                <a:lnTo>
                  <a:pt x="880027" y="433209"/>
                </a:lnTo>
                <a:lnTo>
                  <a:pt x="887612" y="413276"/>
                </a:lnTo>
                <a:lnTo>
                  <a:pt x="927170" y="311435"/>
                </a:lnTo>
                <a:lnTo>
                  <a:pt x="938676" y="285774"/>
                </a:lnTo>
                <a:lnTo>
                  <a:pt x="950157" y="262952"/>
                </a:lnTo>
                <a:lnTo>
                  <a:pt x="972121" y="222354"/>
                </a:lnTo>
                <a:lnTo>
                  <a:pt x="991408" y="185260"/>
                </a:lnTo>
                <a:lnTo>
                  <a:pt x="1001505" y="169273"/>
                </a:lnTo>
                <a:lnTo>
                  <a:pt x="1012046" y="154804"/>
                </a:lnTo>
                <a:lnTo>
                  <a:pt x="1022883" y="141348"/>
                </a:lnTo>
                <a:lnTo>
                  <a:pt x="1032965" y="130473"/>
                </a:lnTo>
                <a:lnTo>
                  <a:pt x="1042544" y="121318"/>
                </a:lnTo>
                <a:lnTo>
                  <a:pt x="1059855" y="107018"/>
                </a:lnTo>
                <a:lnTo>
                  <a:pt x="1073898" y="97487"/>
                </a:lnTo>
                <a:lnTo>
                  <a:pt x="1079358" y="95517"/>
                </a:lnTo>
                <a:lnTo>
                  <a:pt x="1083950" y="95156"/>
                </a:lnTo>
                <a:lnTo>
                  <a:pt x="1087964" y="95868"/>
                </a:lnTo>
                <a:lnTo>
                  <a:pt x="1091593" y="98248"/>
                </a:lnTo>
                <a:lnTo>
                  <a:pt x="1098164" y="105972"/>
                </a:lnTo>
                <a:lnTo>
                  <a:pt x="1101720" y="120835"/>
                </a:lnTo>
                <a:lnTo>
                  <a:pt x="1102668" y="130132"/>
                </a:lnTo>
                <a:lnTo>
                  <a:pt x="1102347" y="141093"/>
                </a:lnTo>
                <a:lnTo>
                  <a:pt x="1101182" y="153163"/>
                </a:lnTo>
                <a:lnTo>
                  <a:pt x="1099452" y="165972"/>
                </a:lnTo>
                <a:lnTo>
                  <a:pt x="1098299" y="181179"/>
                </a:lnTo>
                <a:lnTo>
                  <a:pt x="1097530" y="197984"/>
                </a:lnTo>
                <a:lnTo>
                  <a:pt x="1097017" y="215855"/>
                </a:lnTo>
                <a:lnTo>
                  <a:pt x="1094770" y="234436"/>
                </a:lnTo>
                <a:lnTo>
                  <a:pt x="1091368" y="253492"/>
                </a:lnTo>
                <a:lnTo>
                  <a:pt x="1087194" y="272863"/>
                </a:lnTo>
                <a:lnTo>
                  <a:pt x="1077477" y="327406"/>
                </a:lnTo>
                <a:lnTo>
                  <a:pt x="1072219" y="359286"/>
                </a:lnTo>
                <a:lnTo>
                  <a:pt x="1068713" y="385302"/>
                </a:lnTo>
                <a:lnTo>
                  <a:pt x="1066376" y="407409"/>
                </a:lnTo>
                <a:lnTo>
                  <a:pt x="1064818" y="426909"/>
                </a:lnTo>
                <a:lnTo>
                  <a:pt x="1063779" y="443719"/>
                </a:lnTo>
                <a:lnTo>
                  <a:pt x="1062625" y="472557"/>
                </a:lnTo>
                <a:lnTo>
                  <a:pt x="1061885" y="499678"/>
                </a:lnTo>
                <a:lnTo>
                  <a:pt x="1061824" y="500805"/>
                </a:lnTo>
                <a:lnTo>
                  <a:pt x="1061783" y="500603"/>
                </a:lnTo>
                <a:lnTo>
                  <a:pt x="1066277" y="486666"/>
                </a:lnTo>
                <a:lnTo>
                  <a:pt x="1082742" y="437135"/>
                </a:lnTo>
                <a:lnTo>
                  <a:pt x="1088112" y="418152"/>
                </a:lnTo>
                <a:lnTo>
                  <a:pt x="1092643" y="399781"/>
                </a:lnTo>
                <a:lnTo>
                  <a:pt x="1096617" y="381819"/>
                </a:lnTo>
                <a:lnTo>
                  <a:pt x="1101172" y="366034"/>
                </a:lnTo>
                <a:lnTo>
                  <a:pt x="1106112" y="351701"/>
                </a:lnTo>
                <a:lnTo>
                  <a:pt x="1111312" y="338336"/>
                </a:lnTo>
                <a:lnTo>
                  <a:pt x="1115730" y="325615"/>
                </a:lnTo>
                <a:lnTo>
                  <a:pt x="1119628" y="313325"/>
                </a:lnTo>
                <a:lnTo>
                  <a:pt x="1123180" y="301322"/>
                </a:lnTo>
                <a:lnTo>
                  <a:pt x="1126499" y="291414"/>
                </a:lnTo>
                <a:lnTo>
                  <a:pt x="1129666" y="282904"/>
                </a:lnTo>
                <a:lnTo>
                  <a:pt x="1132729" y="275326"/>
                </a:lnTo>
                <a:lnTo>
                  <a:pt x="1135723" y="270274"/>
                </a:lnTo>
                <a:lnTo>
                  <a:pt x="1138672" y="266906"/>
                </a:lnTo>
                <a:lnTo>
                  <a:pt x="1141590" y="264660"/>
                </a:lnTo>
                <a:lnTo>
                  <a:pt x="1147373" y="262166"/>
                </a:lnTo>
                <a:lnTo>
                  <a:pt x="1150249" y="261500"/>
                </a:lnTo>
                <a:lnTo>
                  <a:pt x="1152165" y="262962"/>
                </a:lnTo>
                <a:lnTo>
                  <a:pt x="1153444" y="265841"/>
                </a:lnTo>
                <a:lnTo>
                  <a:pt x="1164572" y="3030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79"/>
          <p:cNvSpPr/>
          <p:nvPr/>
        </p:nvSpPr>
        <p:spPr>
          <a:xfrm>
            <a:off x="7358781" y="4063365"/>
            <a:ext cx="42145" cy="445771"/>
          </a:xfrm>
          <a:custGeom>
            <a:avLst/>
            <a:gdLst/>
            <a:ahLst/>
            <a:cxnLst/>
            <a:rect l="0" t="0" r="0" b="0"/>
            <a:pathLst>
              <a:path w="42145" h="445771">
                <a:moveTo>
                  <a:pt x="42144" y="0"/>
                </a:moveTo>
                <a:lnTo>
                  <a:pt x="37593" y="9101"/>
                </a:lnTo>
                <a:lnTo>
                  <a:pt x="36252" y="12735"/>
                </a:lnTo>
                <a:lnTo>
                  <a:pt x="35359" y="16110"/>
                </a:lnTo>
                <a:lnTo>
                  <a:pt x="29374" y="46574"/>
                </a:lnTo>
                <a:lnTo>
                  <a:pt x="26963" y="62482"/>
                </a:lnTo>
                <a:lnTo>
                  <a:pt x="21744" y="103017"/>
                </a:lnTo>
                <a:lnTo>
                  <a:pt x="19971" y="121065"/>
                </a:lnTo>
                <a:lnTo>
                  <a:pt x="18790" y="136908"/>
                </a:lnTo>
                <a:lnTo>
                  <a:pt x="18002" y="151279"/>
                </a:lnTo>
                <a:lnTo>
                  <a:pt x="17126" y="185028"/>
                </a:lnTo>
                <a:lnTo>
                  <a:pt x="16893" y="203362"/>
                </a:lnTo>
                <a:lnTo>
                  <a:pt x="14832" y="235586"/>
                </a:lnTo>
                <a:lnTo>
                  <a:pt x="1705" y="400911"/>
                </a:lnTo>
                <a:lnTo>
                  <a:pt x="0" y="430996"/>
                </a:lnTo>
                <a:lnTo>
                  <a:pt x="713" y="435921"/>
                </a:lnTo>
                <a:lnTo>
                  <a:pt x="2141" y="439203"/>
                </a:lnTo>
                <a:lnTo>
                  <a:pt x="16426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80"/>
          <p:cNvSpPr/>
          <p:nvPr/>
        </p:nvSpPr>
        <p:spPr>
          <a:xfrm>
            <a:off x="7443787" y="4038254"/>
            <a:ext cx="314207" cy="445164"/>
          </a:xfrm>
          <a:custGeom>
            <a:avLst/>
            <a:gdLst/>
            <a:ahLst/>
            <a:cxnLst/>
            <a:rect l="0" t="0" r="0" b="0"/>
            <a:pathLst>
              <a:path w="314207" h="445164">
                <a:moveTo>
                  <a:pt x="85725" y="67973"/>
                </a:moveTo>
                <a:lnTo>
                  <a:pt x="92570" y="55238"/>
                </a:lnTo>
                <a:lnTo>
                  <a:pt x="100347" y="45573"/>
                </a:lnTo>
                <a:lnTo>
                  <a:pt x="105876" y="39602"/>
                </a:lnTo>
                <a:lnTo>
                  <a:pt x="114049" y="33774"/>
                </a:lnTo>
                <a:lnTo>
                  <a:pt x="118895" y="30886"/>
                </a:lnTo>
                <a:lnTo>
                  <a:pt x="126888" y="27056"/>
                </a:lnTo>
                <a:lnTo>
                  <a:pt x="136980" y="22598"/>
                </a:lnTo>
                <a:lnTo>
                  <a:pt x="148470" y="17720"/>
                </a:lnTo>
                <a:lnTo>
                  <a:pt x="161844" y="13516"/>
                </a:lnTo>
                <a:lnTo>
                  <a:pt x="176477" y="9761"/>
                </a:lnTo>
                <a:lnTo>
                  <a:pt x="191946" y="6305"/>
                </a:lnTo>
                <a:lnTo>
                  <a:pt x="205117" y="4001"/>
                </a:lnTo>
                <a:lnTo>
                  <a:pt x="216754" y="2465"/>
                </a:lnTo>
                <a:lnTo>
                  <a:pt x="227371" y="1441"/>
                </a:lnTo>
                <a:lnTo>
                  <a:pt x="237305" y="758"/>
                </a:lnTo>
                <a:lnTo>
                  <a:pt x="246786" y="303"/>
                </a:lnTo>
                <a:lnTo>
                  <a:pt x="255963" y="0"/>
                </a:lnTo>
                <a:lnTo>
                  <a:pt x="263988" y="750"/>
                </a:lnTo>
                <a:lnTo>
                  <a:pt x="271242" y="2203"/>
                </a:lnTo>
                <a:lnTo>
                  <a:pt x="277983" y="4124"/>
                </a:lnTo>
                <a:lnTo>
                  <a:pt x="283429" y="5404"/>
                </a:lnTo>
                <a:lnTo>
                  <a:pt x="292021" y="6827"/>
                </a:lnTo>
                <a:lnTo>
                  <a:pt x="295646" y="8159"/>
                </a:lnTo>
                <a:lnTo>
                  <a:pt x="302213" y="12179"/>
                </a:lnTo>
                <a:lnTo>
                  <a:pt x="304346" y="15537"/>
                </a:lnTo>
                <a:lnTo>
                  <a:pt x="306715" y="24348"/>
                </a:lnTo>
                <a:lnTo>
                  <a:pt x="306394" y="28412"/>
                </a:lnTo>
                <a:lnTo>
                  <a:pt x="305228" y="32074"/>
                </a:lnTo>
                <a:lnTo>
                  <a:pt x="296512" y="49346"/>
                </a:lnTo>
                <a:lnTo>
                  <a:pt x="288628" y="60012"/>
                </a:lnTo>
                <a:lnTo>
                  <a:pt x="283859" y="65523"/>
                </a:lnTo>
                <a:lnTo>
                  <a:pt x="278774" y="72055"/>
                </a:lnTo>
                <a:lnTo>
                  <a:pt x="273479" y="79267"/>
                </a:lnTo>
                <a:lnTo>
                  <a:pt x="268044" y="86932"/>
                </a:lnTo>
                <a:lnTo>
                  <a:pt x="258707" y="95852"/>
                </a:lnTo>
                <a:lnTo>
                  <a:pt x="246766" y="105609"/>
                </a:lnTo>
                <a:lnTo>
                  <a:pt x="233091" y="115924"/>
                </a:lnTo>
                <a:lnTo>
                  <a:pt x="222069" y="124705"/>
                </a:lnTo>
                <a:lnTo>
                  <a:pt x="212816" y="132465"/>
                </a:lnTo>
                <a:lnTo>
                  <a:pt x="204743" y="139542"/>
                </a:lnTo>
                <a:lnTo>
                  <a:pt x="196503" y="146166"/>
                </a:lnTo>
                <a:lnTo>
                  <a:pt x="188152" y="152487"/>
                </a:lnTo>
                <a:lnTo>
                  <a:pt x="179727" y="158605"/>
                </a:lnTo>
                <a:lnTo>
                  <a:pt x="171253" y="163637"/>
                </a:lnTo>
                <a:lnTo>
                  <a:pt x="162746" y="167944"/>
                </a:lnTo>
                <a:lnTo>
                  <a:pt x="146627" y="175270"/>
                </a:lnTo>
                <a:lnTo>
                  <a:pt x="133112" y="181700"/>
                </a:lnTo>
                <a:lnTo>
                  <a:pt x="125889" y="184749"/>
                </a:lnTo>
                <a:lnTo>
                  <a:pt x="118216" y="187734"/>
                </a:lnTo>
                <a:lnTo>
                  <a:pt x="110244" y="190676"/>
                </a:lnTo>
                <a:lnTo>
                  <a:pt x="105880" y="192637"/>
                </a:lnTo>
                <a:lnTo>
                  <a:pt x="103925" y="193945"/>
                </a:lnTo>
                <a:lnTo>
                  <a:pt x="103574" y="194817"/>
                </a:lnTo>
                <a:lnTo>
                  <a:pt x="105244" y="195398"/>
                </a:lnTo>
                <a:lnTo>
                  <a:pt x="112180" y="196044"/>
                </a:lnTo>
                <a:lnTo>
                  <a:pt x="121613" y="193791"/>
                </a:lnTo>
                <a:lnTo>
                  <a:pt x="126795" y="191857"/>
                </a:lnTo>
                <a:lnTo>
                  <a:pt x="133107" y="190567"/>
                </a:lnTo>
                <a:lnTo>
                  <a:pt x="140174" y="189707"/>
                </a:lnTo>
                <a:lnTo>
                  <a:pt x="147741" y="189134"/>
                </a:lnTo>
                <a:lnTo>
                  <a:pt x="155645" y="188752"/>
                </a:lnTo>
                <a:lnTo>
                  <a:pt x="172045" y="188328"/>
                </a:lnTo>
                <a:lnTo>
                  <a:pt x="197345" y="188089"/>
                </a:lnTo>
                <a:lnTo>
                  <a:pt x="205858" y="189008"/>
                </a:lnTo>
                <a:lnTo>
                  <a:pt x="214391" y="190573"/>
                </a:lnTo>
                <a:lnTo>
                  <a:pt x="222938" y="192569"/>
                </a:lnTo>
                <a:lnTo>
                  <a:pt x="230540" y="194852"/>
                </a:lnTo>
                <a:lnTo>
                  <a:pt x="237513" y="197326"/>
                </a:lnTo>
                <a:lnTo>
                  <a:pt x="244068" y="199929"/>
                </a:lnTo>
                <a:lnTo>
                  <a:pt x="250342" y="203569"/>
                </a:lnTo>
                <a:lnTo>
                  <a:pt x="256429" y="207900"/>
                </a:lnTo>
                <a:lnTo>
                  <a:pt x="262393" y="212693"/>
                </a:lnTo>
                <a:lnTo>
                  <a:pt x="268274" y="216840"/>
                </a:lnTo>
                <a:lnTo>
                  <a:pt x="274100" y="220558"/>
                </a:lnTo>
                <a:lnTo>
                  <a:pt x="279888" y="223989"/>
                </a:lnTo>
                <a:lnTo>
                  <a:pt x="288860" y="232881"/>
                </a:lnTo>
                <a:lnTo>
                  <a:pt x="296975" y="246040"/>
                </a:lnTo>
                <a:lnTo>
                  <a:pt x="301806" y="256217"/>
                </a:lnTo>
                <a:lnTo>
                  <a:pt x="306932" y="267764"/>
                </a:lnTo>
                <a:lnTo>
                  <a:pt x="310348" y="278320"/>
                </a:lnTo>
                <a:lnTo>
                  <a:pt x="312627" y="288214"/>
                </a:lnTo>
                <a:lnTo>
                  <a:pt x="314145" y="297668"/>
                </a:lnTo>
                <a:lnTo>
                  <a:pt x="314206" y="306828"/>
                </a:lnTo>
                <a:lnTo>
                  <a:pt x="313293" y="315792"/>
                </a:lnTo>
                <a:lnTo>
                  <a:pt x="311731" y="324626"/>
                </a:lnTo>
                <a:lnTo>
                  <a:pt x="309738" y="333372"/>
                </a:lnTo>
                <a:lnTo>
                  <a:pt x="307457" y="342061"/>
                </a:lnTo>
                <a:lnTo>
                  <a:pt x="304984" y="350711"/>
                </a:lnTo>
                <a:lnTo>
                  <a:pt x="300478" y="358382"/>
                </a:lnTo>
                <a:lnTo>
                  <a:pt x="294616" y="365402"/>
                </a:lnTo>
                <a:lnTo>
                  <a:pt x="269228" y="390355"/>
                </a:lnTo>
                <a:lnTo>
                  <a:pt x="262353" y="396242"/>
                </a:lnTo>
                <a:lnTo>
                  <a:pt x="254912" y="402071"/>
                </a:lnTo>
                <a:lnTo>
                  <a:pt x="247094" y="407863"/>
                </a:lnTo>
                <a:lnTo>
                  <a:pt x="239977" y="413629"/>
                </a:lnTo>
                <a:lnTo>
                  <a:pt x="233327" y="419378"/>
                </a:lnTo>
                <a:lnTo>
                  <a:pt x="226989" y="425115"/>
                </a:lnTo>
                <a:lnTo>
                  <a:pt x="219906" y="429893"/>
                </a:lnTo>
                <a:lnTo>
                  <a:pt x="212327" y="434030"/>
                </a:lnTo>
                <a:lnTo>
                  <a:pt x="204416" y="437741"/>
                </a:lnTo>
                <a:lnTo>
                  <a:pt x="196285" y="440215"/>
                </a:lnTo>
                <a:lnTo>
                  <a:pt x="188007" y="441865"/>
                </a:lnTo>
                <a:lnTo>
                  <a:pt x="179630" y="442964"/>
                </a:lnTo>
                <a:lnTo>
                  <a:pt x="172141" y="443697"/>
                </a:lnTo>
                <a:lnTo>
                  <a:pt x="165243" y="444186"/>
                </a:lnTo>
                <a:lnTo>
                  <a:pt x="158739" y="444512"/>
                </a:lnTo>
                <a:lnTo>
                  <a:pt x="143894" y="444874"/>
                </a:lnTo>
                <a:lnTo>
                  <a:pt x="78236" y="445146"/>
                </a:lnTo>
                <a:lnTo>
                  <a:pt x="69303" y="444199"/>
                </a:lnTo>
                <a:lnTo>
                  <a:pt x="60489" y="442615"/>
                </a:lnTo>
                <a:lnTo>
                  <a:pt x="51757" y="440607"/>
                </a:lnTo>
                <a:lnTo>
                  <a:pt x="44029" y="439268"/>
                </a:lnTo>
                <a:lnTo>
                  <a:pt x="36973" y="438376"/>
                </a:lnTo>
                <a:lnTo>
                  <a:pt x="30364" y="437781"/>
                </a:lnTo>
                <a:lnTo>
                  <a:pt x="24053" y="438337"/>
                </a:lnTo>
                <a:lnTo>
                  <a:pt x="17940" y="439660"/>
                </a:lnTo>
                <a:lnTo>
                  <a:pt x="0" y="4451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81"/>
          <p:cNvSpPr/>
          <p:nvPr/>
        </p:nvSpPr>
        <p:spPr>
          <a:xfrm>
            <a:off x="7263765" y="4650233"/>
            <a:ext cx="702945" cy="30353"/>
          </a:xfrm>
          <a:custGeom>
            <a:avLst/>
            <a:gdLst/>
            <a:ahLst/>
            <a:cxnLst/>
            <a:rect l="0" t="0" r="0" b="0"/>
            <a:pathLst>
              <a:path w="702945" h="30353">
                <a:moveTo>
                  <a:pt x="0" y="13207"/>
                </a:moveTo>
                <a:lnTo>
                  <a:pt x="4551" y="17758"/>
                </a:lnTo>
                <a:lnTo>
                  <a:pt x="6844" y="19098"/>
                </a:lnTo>
                <a:lnTo>
                  <a:pt x="9325" y="19992"/>
                </a:lnTo>
                <a:lnTo>
                  <a:pt x="11931" y="20588"/>
                </a:lnTo>
                <a:lnTo>
                  <a:pt x="33804" y="21426"/>
                </a:lnTo>
                <a:lnTo>
                  <a:pt x="73515" y="21674"/>
                </a:lnTo>
                <a:lnTo>
                  <a:pt x="91873" y="20757"/>
                </a:lnTo>
                <a:lnTo>
                  <a:pt x="230433" y="9838"/>
                </a:lnTo>
                <a:lnTo>
                  <a:pt x="284342" y="6947"/>
                </a:lnTo>
                <a:lnTo>
                  <a:pt x="306719" y="6176"/>
                </a:lnTo>
                <a:lnTo>
                  <a:pt x="411025" y="540"/>
                </a:lnTo>
                <a:lnTo>
                  <a:pt x="445466" y="0"/>
                </a:lnTo>
                <a:lnTo>
                  <a:pt x="477000" y="592"/>
                </a:lnTo>
                <a:lnTo>
                  <a:pt x="506595" y="1940"/>
                </a:lnTo>
                <a:lnTo>
                  <a:pt x="530135" y="3790"/>
                </a:lnTo>
                <a:lnTo>
                  <a:pt x="549638" y="5977"/>
                </a:lnTo>
                <a:lnTo>
                  <a:pt x="566450" y="8387"/>
                </a:lnTo>
                <a:lnTo>
                  <a:pt x="580516" y="9993"/>
                </a:lnTo>
                <a:lnTo>
                  <a:pt x="592750" y="11065"/>
                </a:lnTo>
                <a:lnTo>
                  <a:pt x="603764" y="11779"/>
                </a:lnTo>
                <a:lnTo>
                  <a:pt x="615870" y="13207"/>
                </a:lnTo>
                <a:lnTo>
                  <a:pt x="628702" y="15112"/>
                </a:lnTo>
                <a:lnTo>
                  <a:pt x="642019" y="17334"/>
                </a:lnTo>
                <a:lnTo>
                  <a:pt x="651851" y="18816"/>
                </a:lnTo>
                <a:lnTo>
                  <a:pt x="659357" y="19804"/>
                </a:lnTo>
                <a:lnTo>
                  <a:pt x="665313" y="20462"/>
                </a:lnTo>
                <a:lnTo>
                  <a:pt x="671190" y="21854"/>
                </a:lnTo>
                <a:lnTo>
                  <a:pt x="677013" y="23734"/>
                </a:lnTo>
                <a:lnTo>
                  <a:pt x="682799" y="25940"/>
                </a:lnTo>
                <a:lnTo>
                  <a:pt x="687609" y="27410"/>
                </a:lnTo>
                <a:lnTo>
                  <a:pt x="691768" y="28391"/>
                </a:lnTo>
                <a:lnTo>
                  <a:pt x="702944" y="303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82"/>
          <p:cNvSpPr/>
          <p:nvPr/>
        </p:nvSpPr>
        <p:spPr>
          <a:xfrm>
            <a:off x="7331674" y="4809172"/>
            <a:ext cx="34470" cy="411481"/>
          </a:xfrm>
          <a:custGeom>
            <a:avLst/>
            <a:gdLst/>
            <a:ahLst/>
            <a:cxnLst/>
            <a:rect l="0" t="0" r="0" b="0"/>
            <a:pathLst>
              <a:path w="34470" h="411481">
                <a:moveTo>
                  <a:pt x="17816" y="0"/>
                </a:moveTo>
                <a:lnTo>
                  <a:pt x="4163" y="4551"/>
                </a:lnTo>
                <a:lnTo>
                  <a:pt x="1094" y="6844"/>
                </a:lnTo>
                <a:lnTo>
                  <a:pt x="0" y="9325"/>
                </a:lnTo>
                <a:lnTo>
                  <a:pt x="224" y="11932"/>
                </a:lnTo>
                <a:lnTo>
                  <a:pt x="1325" y="15574"/>
                </a:lnTo>
                <a:lnTo>
                  <a:pt x="3012" y="19908"/>
                </a:lnTo>
                <a:lnTo>
                  <a:pt x="5089" y="24702"/>
                </a:lnTo>
                <a:lnTo>
                  <a:pt x="6474" y="28851"/>
                </a:lnTo>
                <a:lnTo>
                  <a:pt x="7397" y="32569"/>
                </a:lnTo>
                <a:lnTo>
                  <a:pt x="8012" y="36000"/>
                </a:lnTo>
                <a:lnTo>
                  <a:pt x="9375" y="41145"/>
                </a:lnTo>
                <a:lnTo>
                  <a:pt x="13429" y="54482"/>
                </a:lnTo>
                <a:lnTo>
                  <a:pt x="15844" y="64896"/>
                </a:lnTo>
                <a:lnTo>
                  <a:pt x="21067" y="91708"/>
                </a:lnTo>
                <a:lnTo>
                  <a:pt x="23794" y="115431"/>
                </a:lnTo>
                <a:lnTo>
                  <a:pt x="29362" y="179890"/>
                </a:lnTo>
                <a:lnTo>
                  <a:pt x="32473" y="225684"/>
                </a:lnTo>
                <a:lnTo>
                  <a:pt x="33855" y="256514"/>
                </a:lnTo>
                <a:lnTo>
                  <a:pt x="34469" y="282917"/>
                </a:lnTo>
                <a:lnTo>
                  <a:pt x="33681" y="294338"/>
                </a:lnTo>
                <a:lnTo>
                  <a:pt x="32202" y="304811"/>
                </a:lnTo>
                <a:lnTo>
                  <a:pt x="30264" y="314650"/>
                </a:lnTo>
                <a:lnTo>
                  <a:pt x="28972" y="325019"/>
                </a:lnTo>
                <a:lnTo>
                  <a:pt x="28110" y="335742"/>
                </a:lnTo>
                <a:lnTo>
                  <a:pt x="26388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83"/>
          <p:cNvSpPr/>
          <p:nvPr/>
        </p:nvSpPr>
        <p:spPr>
          <a:xfrm>
            <a:off x="7409497" y="4775353"/>
            <a:ext cx="445771" cy="351002"/>
          </a:xfrm>
          <a:custGeom>
            <a:avLst/>
            <a:gdLst/>
            <a:ahLst/>
            <a:cxnLst/>
            <a:rect l="0" t="0" r="0" b="0"/>
            <a:pathLst>
              <a:path w="445771" h="351002">
                <a:moveTo>
                  <a:pt x="0" y="128117"/>
                </a:moveTo>
                <a:lnTo>
                  <a:pt x="0" y="114464"/>
                </a:lnTo>
                <a:lnTo>
                  <a:pt x="1905" y="109490"/>
                </a:lnTo>
                <a:lnTo>
                  <a:pt x="5080" y="105221"/>
                </a:lnTo>
                <a:lnTo>
                  <a:pt x="14640" y="95081"/>
                </a:lnTo>
                <a:lnTo>
                  <a:pt x="21190" y="87043"/>
                </a:lnTo>
                <a:lnTo>
                  <a:pt x="28414" y="77874"/>
                </a:lnTo>
                <a:lnTo>
                  <a:pt x="35136" y="70809"/>
                </a:lnTo>
                <a:lnTo>
                  <a:pt x="47684" y="60419"/>
                </a:lnTo>
                <a:lnTo>
                  <a:pt x="54649" y="55362"/>
                </a:lnTo>
                <a:lnTo>
                  <a:pt x="70009" y="44664"/>
                </a:lnTo>
                <a:lnTo>
                  <a:pt x="91440" y="31019"/>
                </a:lnTo>
                <a:lnTo>
                  <a:pt x="103823" y="23380"/>
                </a:lnTo>
                <a:lnTo>
                  <a:pt x="114935" y="18287"/>
                </a:lnTo>
                <a:lnTo>
                  <a:pt x="125202" y="14892"/>
                </a:lnTo>
                <a:lnTo>
                  <a:pt x="134902" y="12629"/>
                </a:lnTo>
                <a:lnTo>
                  <a:pt x="144227" y="10167"/>
                </a:lnTo>
                <a:lnTo>
                  <a:pt x="162209" y="4892"/>
                </a:lnTo>
                <a:lnTo>
                  <a:pt x="171004" y="3104"/>
                </a:lnTo>
                <a:lnTo>
                  <a:pt x="179725" y="1913"/>
                </a:lnTo>
                <a:lnTo>
                  <a:pt x="188397" y="1118"/>
                </a:lnTo>
                <a:lnTo>
                  <a:pt x="197035" y="589"/>
                </a:lnTo>
                <a:lnTo>
                  <a:pt x="214254" y="0"/>
                </a:lnTo>
                <a:lnTo>
                  <a:pt x="222846" y="796"/>
                </a:lnTo>
                <a:lnTo>
                  <a:pt x="231431" y="2279"/>
                </a:lnTo>
                <a:lnTo>
                  <a:pt x="240013" y="4219"/>
                </a:lnTo>
                <a:lnTo>
                  <a:pt x="247639" y="6466"/>
                </a:lnTo>
                <a:lnTo>
                  <a:pt x="261192" y="11502"/>
                </a:lnTo>
                <a:lnTo>
                  <a:pt x="273565" y="16915"/>
                </a:lnTo>
                <a:lnTo>
                  <a:pt x="286368" y="23449"/>
                </a:lnTo>
                <a:lnTo>
                  <a:pt x="293782" y="27858"/>
                </a:lnTo>
                <a:lnTo>
                  <a:pt x="301581" y="32703"/>
                </a:lnTo>
                <a:lnTo>
                  <a:pt x="312789" y="43166"/>
                </a:lnTo>
                <a:lnTo>
                  <a:pt x="317111" y="48623"/>
                </a:lnTo>
                <a:lnTo>
                  <a:pt x="320945" y="54166"/>
                </a:lnTo>
                <a:lnTo>
                  <a:pt x="324453" y="59766"/>
                </a:lnTo>
                <a:lnTo>
                  <a:pt x="327745" y="65405"/>
                </a:lnTo>
                <a:lnTo>
                  <a:pt x="331844" y="73926"/>
                </a:lnTo>
                <a:lnTo>
                  <a:pt x="336482" y="84370"/>
                </a:lnTo>
                <a:lnTo>
                  <a:pt x="341479" y="96094"/>
                </a:lnTo>
                <a:lnTo>
                  <a:pt x="344810" y="106769"/>
                </a:lnTo>
                <a:lnTo>
                  <a:pt x="347031" y="116742"/>
                </a:lnTo>
                <a:lnTo>
                  <a:pt x="348512" y="126249"/>
                </a:lnTo>
                <a:lnTo>
                  <a:pt x="348546" y="134491"/>
                </a:lnTo>
                <a:lnTo>
                  <a:pt x="347617" y="141891"/>
                </a:lnTo>
                <a:lnTo>
                  <a:pt x="346045" y="148730"/>
                </a:lnTo>
                <a:lnTo>
                  <a:pt x="344044" y="156146"/>
                </a:lnTo>
                <a:lnTo>
                  <a:pt x="339281" y="172007"/>
                </a:lnTo>
                <a:lnTo>
                  <a:pt x="336677" y="182142"/>
                </a:lnTo>
                <a:lnTo>
                  <a:pt x="331244" y="206103"/>
                </a:lnTo>
                <a:lnTo>
                  <a:pt x="327509" y="217255"/>
                </a:lnTo>
                <a:lnTo>
                  <a:pt x="323115" y="227547"/>
                </a:lnTo>
                <a:lnTo>
                  <a:pt x="318280" y="237267"/>
                </a:lnTo>
                <a:lnTo>
                  <a:pt x="313151" y="245650"/>
                </a:lnTo>
                <a:lnTo>
                  <a:pt x="307828" y="253145"/>
                </a:lnTo>
                <a:lnTo>
                  <a:pt x="302374" y="260047"/>
                </a:lnTo>
                <a:lnTo>
                  <a:pt x="297785" y="266552"/>
                </a:lnTo>
                <a:lnTo>
                  <a:pt x="293773" y="272795"/>
                </a:lnTo>
                <a:lnTo>
                  <a:pt x="290146" y="278861"/>
                </a:lnTo>
                <a:lnTo>
                  <a:pt x="284872" y="283858"/>
                </a:lnTo>
                <a:lnTo>
                  <a:pt x="264746" y="296394"/>
                </a:lnTo>
                <a:lnTo>
                  <a:pt x="252285" y="306412"/>
                </a:lnTo>
                <a:lnTo>
                  <a:pt x="240397" y="314674"/>
                </a:lnTo>
                <a:lnTo>
                  <a:pt x="228763" y="321521"/>
                </a:lnTo>
                <a:lnTo>
                  <a:pt x="217242" y="327739"/>
                </a:lnTo>
                <a:lnTo>
                  <a:pt x="200047" y="336595"/>
                </a:lnTo>
                <a:lnTo>
                  <a:pt x="193372" y="338539"/>
                </a:lnTo>
                <a:lnTo>
                  <a:pt x="186064" y="339836"/>
                </a:lnTo>
                <a:lnTo>
                  <a:pt x="172230" y="341277"/>
                </a:lnTo>
                <a:lnTo>
                  <a:pt x="162907" y="341917"/>
                </a:lnTo>
                <a:lnTo>
                  <a:pt x="153048" y="342202"/>
                </a:lnTo>
                <a:lnTo>
                  <a:pt x="147752" y="342278"/>
                </a:lnTo>
                <a:lnTo>
                  <a:pt x="136788" y="339822"/>
                </a:lnTo>
                <a:lnTo>
                  <a:pt x="117365" y="333084"/>
                </a:lnTo>
                <a:lnTo>
                  <a:pt x="109676" y="330484"/>
                </a:lnTo>
                <a:lnTo>
                  <a:pt x="103597" y="326846"/>
                </a:lnTo>
                <a:lnTo>
                  <a:pt x="94303" y="317724"/>
                </a:lnTo>
                <a:lnTo>
                  <a:pt x="89538" y="309859"/>
                </a:lnTo>
                <a:lnTo>
                  <a:pt x="87420" y="303188"/>
                </a:lnTo>
                <a:lnTo>
                  <a:pt x="86478" y="297049"/>
                </a:lnTo>
                <a:lnTo>
                  <a:pt x="87180" y="294078"/>
                </a:lnTo>
                <a:lnTo>
                  <a:pt x="90500" y="288237"/>
                </a:lnTo>
                <a:lnTo>
                  <a:pt x="97689" y="279926"/>
                </a:lnTo>
                <a:lnTo>
                  <a:pt x="109908" y="267077"/>
                </a:lnTo>
                <a:lnTo>
                  <a:pt x="118380" y="259410"/>
                </a:lnTo>
                <a:lnTo>
                  <a:pt x="131672" y="249651"/>
                </a:lnTo>
                <a:lnTo>
                  <a:pt x="144563" y="241505"/>
                </a:lnTo>
                <a:lnTo>
                  <a:pt x="157596" y="234709"/>
                </a:lnTo>
                <a:lnTo>
                  <a:pt x="165071" y="231563"/>
                </a:lnTo>
                <a:lnTo>
                  <a:pt x="172913" y="228513"/>
                </a:lnTo>
                <a:lnTo>
                  <a:pt x="180997" y="226480"/>
                </a:lnTo>
                <a:lnTo>
                  <a:pt x="189245" y="225125"/>
                </a:lnTo>
                <a:lnTo>
                  <a:pt x="197601" y="224221"/>
                </a:lnTo>
                <a:lnTo>
                  <a:pt x="206029" y="223619"/>
                </a:lnTo>
                <a:lnTo>
                  <a:pt x="214505" y="223217"/>
                </a:lnTo>
                <a:lnTo>
                  <a:pt x="231543" y="222771"/>
                </a:lnTo>
                <a:lnTo>
                  <a:pt x="248640" y="222572"/>
                </a:lnTo>
                <a:lnTo>
                  <a:pt x="258153" y="223472"/>
                </a:lnTo>
                <a:lnTo>
                  <a:pt x="268304" y="225025"/>
                </a:lnTo>
                <a:lnTo>
                  <a:pt x="278883" y="227012"/>
                </a:lnTo>
                <a:lnTo>
                  <a:pt x="288792" y="229289"/>
                </a:lnTo>
                <a:lnTo>
                  <a:pt x="298255" y="231760"/>
                </a:lnTo>
                <a:lnTo>
                  <a:pt x="307422" y="234360"/>
                </a:lnTo>
                <a:lnTo>
                  <a:pt x="315438" y="237046"/>
                </a:lnTo>
                <a:lnTo>
                  <a:pt x="322687" y="239788"/>
                </a:lnTo>
                <a:lnTo>
                  <a:pt x="329425" y="242570"/>
                </a:lnTo>
                <a:lnTo>
                  <a:pt x="336774" y="246329"/>
                </a:lnTo>
                <a:lnTo>
                  <a:pt x="344532" y="250740"/>
                </a:lnTo>
                <a:lnTo>
                  <a:pt x="352560" y="255585"/>
                </a:lnTo>
                <a:lnTo>
                  <a:pt x="359818" y="260721"/>
                </a:lnTo>
                <a:lnTo>
                  <a:pt x="372962" y="271507"/>
                </a:lnTo>
                <a:lnTo>
                  <a:pt x="379133" y="278955"/>
                </a:lnTo>
                <a:lnTo>
                  <a:pt x="385154" y="287731"/>
                </a:lnTo>
                <a:lnTo>
                  <a:pt x="391071" y="297391"/>
                </a:lnTo>
                <a:lnTo>
                  <a:pt x="396922" y="304784"/>
                </a:lnTo>
                <a:lnTo>
                  <a:pt x="408502" y="315538"/>
                </a:lnTo>
                <a:lnTo>
                  <a:pt x="414919" y="323493"/>
                </a:lnTo>
                <a:lnTo>
                  <a:pt x="416630" y="326947"/>
                </a:lnTo>
                <a:lnTo>
                  <a:pt x="419676" y="330203"/>
                </a:lnTo>
                <a:lnTo>
                  <a:pt x="431160" y="339336"/>
                </a:lnTo>
                <a:lnTo>
                  <a:pt x="433173" y="342272"/>
                </a:lnTo>
                <a:lnTo>
                  <a:pt x="445770" y="3510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84"/>
          <p:cNvSpPr/>
          <p:nvPr/>
        </p:nvSpPr>
        <p:spPr>
          <a:xfrm>
            <a:off x="8086725" y="4526279"/>
            <a:ext cx="240031" cy="34292"/>
          </a:xfrm>
          <a:custGeom>
            <a:avLst/>
            <a:gdLst/>
            <a:ahLst/>
            <a:cxnLst/>
            <a:rect l="0" t="0" r="0" b="0"/>
            <a:pathLst>
              <a:path w="240031" h="34292">
                <a:moveTo>
                  <a:pt x="0" y="34291"/>
                </a:moveTo>
                <a:lnTo>
                  <a:pt x="0" y="29740"/>
                </a:lnTo>
                <a:lnTo>
                  <a:pt x="952" y="28399"/>
                </a:lnTo>
                <a:lnTo>
                  <a:pt x="2539" y="27505"/>
                </a:lnTo>
                <a:lnTo>
                  <a:pt x="4550" y="26910"/>
                </a:lnTo>
                <a:lnTo>
                  <a:pt x="11865" y="26248"/>
                </a:lnTo>
                <a:lnTo>
                  <a:pt x="16482" y="26071"/>
                </a:lnTo>
                <a:lnTo>
                  <a:pt x="21466" y="25001"/>
                </a:lnTo>
                <a:lnTo>
                  <a:pt x="26692" y="23335"/>
                </a:lnTo>
                <a:lnTo>
                  <a:pt x="32083" y="21272"/>
                </a:lnTo>
                <a:lnTo>
                  <a:pt x="42343" y="18944"/>
                </a:lnTo>
                <a:lnTo>
                  <a:pt x="55852" y="16440"/>
                </a:lnTo>
                <a:lnTo>
                  <a:pt x="71525" y="13817"/>
                </a:lnTo>
                <a:lnTo>
                  <a:pt x="84830" y="12069"/>
                </a:lnTo>
                <a:lnTo>
                  <a:pt x="96559" y="10904"/>
                </a:lnTo>
                <a:lnTo>
                  <a:pt x="124829" y="8657"/>
                </a:lnTo>
                <a:lnTo>
                  <a:pt x="147037" y="672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85"/>
          <p:cNvSpPr/>
          <p:nvPr/>
        </p:nvSpPr>
        <p:spPr>
          <a:xfrm>
            <a:off x="8043862" y="4639381"/>
            <a:ext cx="282894" cy="32632"/>
          </a:xfrm>
          <a:custGeom>
            <a:avLst/>
            <a:gdLst/>
            <a:ahLst/>
            <a:cxnLst/>
            <a:rect l="0" t="0" r="0" b="0"/>
            <a:pathLst>
              <a:path w="282894" h="32632">
                <a:moveTo>
                  <a:pt x="0" y="32631"/>
                </a:moveTo>
                <a:lnTo>
                  <a:pt x="4551" y="32631"/>
                </a:lnTo>
                <a:lnTo>
                  <a:pt x="6844" y="31679"/>
                </a:lnTo>
                <a:lnTo>
                  <a:pt x="9325" y="30091"/>
                </a:lnTo>
                <a:lnTo>
                  <a:pt x="11932" y="28081"/>
                </a:lnTo>
                <a:lnTo>
                  <a:pt x="15574" y="26739"/>
                </a:lnTo>
                <a:lnTo>
                  <a:pt x="19907" y="25846"/>
                </a:lnTo>
                <a:lnTo>
                  <a:pt x="24702" y="25250"/>
                </a:lnTo>
                <a:lnTo>
                  <a:pt x="31708" y="23901"/>
                </a:lnTo>
                <a:lnTo>
                  <a:pt x="49652" y="19861"/>
                </a:lnTo>
                <a:lnTo>
                  <a:pt x="58819" y="17450"/>
                </a:lnTo>
                <a:lnTo>
                  <a:pt x="67788" y="14891"/>
                </a:lnTo>
                <a:lnTo>
                  <a:pt x="76624" y="12231"/>
                </a:lnTo>
                <a:lnTo>
                  <a:pt x="90136" y="9506"/>
                </a:lnTo>
                <a:lnTo>
                  <a:pt x="106762" y="6737"/>
                </a:lnTo>
                <a:lnTo>
                  <a:pt x="125468" y="3939"/>
                </a:lnTo>
                <a:lnTo>
                  <a:pt x="139843" y="2073"/>
                </a:lnTo>
                <a:lnTo>
                  <a:pt x="151331" y="829"/>
                </a:lnTo>
                <a:lnTo>
                  <a:pt x="160896" y="0"/>
                </a:lnTo>
                <a:lnTo>
                  <a:pt x="173938" y="400"/>
                </a:lnTo>
                <a:lnTo>
                  <a:pt x="189302" y="1618"/>
                </a:lnTo>
                <a:lnTo>
                  <a:pt x="282893" y="69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86"/>
          <p:cNvSpPr/>
          <p:nvPr/>
        </p:nvSpPr>
        <p:spPr>
          <a:xfrm>
            <a:off x="8412480" y="4217670"/>
            <a:ext cx="49891" cy="857251"/>
          </a:xfrm>
          <a:custGeom>
            <a:avLst/>
            <a:gdLst/>
            <a:ahLst/>
            <a:cxnLst/>
            <a:rect l="0" t="0" r="0" b="0"/>
            <a:pathLst>
              <a:path w="49891" h="857251">
                <a:moveTo>
                  <a:pt x="34289" y="0"/>
                </a:moveTo>
                <a:lnTo>
                  <a:pt x="38841" y="13652"/>
                </a:lnTo>
                <a:lnTo>
                  <a:pt x="41133" y="28151"/>
                </a:lnTo>
                <a:lnTo>
                  <a:pt x="46221" y="72201"/>
                </a:lnTo>
                <a:lnTo>
                  <a:pt x="47960" y="100522"/>
                </a:lnTo>
                <a:lnTo>
                  <a:pt x="49890" y="165008"/>
                </a:lnTo>
                <a:lnTo>
                  <a:pt x="48500" y="211923"/>
                </a:lnTo>
                <a:lnTo>
                  <a:pt x="41876" y="330090"/>
                </a:lnTo>
                <a:lnTo>
                  <a:pt x="30041" y="465159"/>
                </a:lnTo>
                <a:lnTo>
                  <a:pt x="18113" y="586785"/>
                </a:lnTo>
                <a:lnTo>
                  <a:pt x="12813" y="653541"/>
                </a:lnTo>
                <a:lnTo>
                  <a:pt x="11400" y="682391"/>
                </a:lnTo>
                <a:lnTo>
                  <a:pt x="9409" y="760884"/>
                </a:lnTo>
                <a:lnTo>
                  <a:pt x="8737" y="815954"/>
                </a:lnTo>
                <a:lnTo>
                  <a:pt x="0" y="8572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87"/>
          <p:cNvSpPr/>
          <p:nvPr/>
        </p:nvSpPr>
        <p:spPr>
          <a:xfrm>
            <a:off x="8729662" y="4106227"/>
            <a:ext cx="77154" cy="300039"/>
          </a:xfrm>
          <a:custGeom>
            <a:avLst/>
            <a:gdLst/>
            <a:ahLst/>
            <a:cxnLst/>
            <a:rect l="0" t="0" r="0" b="0"/>
            <a:pathLst>
              <a:path w="77154" h="300039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7022"/>
                </a:lnTo>
                <a:lnTo>
                  <a:pt x="6785" y="42779"/>
                </a:lnTo>
                <a:lnTo>
                  <a:pt x="7382" y="48522"/>
                </a:lnTo>
                <a:lnTo>
                  <a:pt x="8730" y="55208"/>
                </a:lnTo>
                <a:lnTo>
                  <a:pt x="10583" y="62523"/>
                </a:lnTo>
                <a:lnTo>
                  <a:pt x="15182" y="79223"/>
                </a:lnTo>
                <a:lnTo>
                  <a:pt x="20400" y="99345"/>
                </a:lnTo>
                <a:lnTo>
                  <a:pt x="23126" y="109093"/>
                </a:lnTo>
                <a:lnTo>
                  <a:pt x="28693" y="127543"/>
                </a:lnTo>
                <a:lnTo>
                  <a:pt x="30559" y="136464"/>
                </a:lnTo>
                <a:lnTo>
                  <a:pt x="31803" y="145268"/>
                </a:lnTo>
                <a:lnTo>
                  <a:pt x="32631" y="153995"/>
                </a:lnTo>
                <a:lnTo>
                  <a:pt x="34137" y="163624"/>
                </a:lnTo>
                <a:lnTo>
                  <a:pt x="36093" y="173853"/>
                </a:lnTo>
                <a:lnTo>
                  <a:pt x="40806" y="195378"/>
                </a:lnTo>
                <a:lnTo>
                  <a:pt x="46076" y="217645"/>
                </a:lnTo>
                <a:lnTo>
                  <a:pt x="48815" y="227011"/>
                </a:lnTo>
                <a:lnTo>
                  <a:pt x="51593" y="235161"/>
                </a:lnTo>
                <a:lnTo>
                  <a:pt x="54397" y="242499"/>
                </a:lnTo>
                <a:lnTo>
                  <a:pt x="57221" y="248344"/>
                </a:lnTo>
                <a:lnTo>
                  <a:pt x="60054" y="253192"/>
                </a:lnTo>
                <a:lnTo>
                  <a:pt x="62895" y="257377"/>
                </a:lnTo>
                <a:lnTo>
                  <a:pt x="64791" y="261120"/>
                </a:lnTo>
                <a:lnTo>
                  <a:pt x="66054" y="264568"/>
                </a:lnTo>
                <a:lnTo>
                  <a:pt x="77153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88"/>
          <p:cNvSpPr/>
          <p:nvPr/>
        </p:nvSpPr>
        <p:spPr>
          <a:xfrm>
            <a:off x="8609647" y="4492582"/>
            <a:ext cx="420054" cy="33345"/>
          </a:xfrm>
          <a:custGeom>
            <a:avLst/>
            <a:gdLst/>
            <a:ahLst/>
            <a:cxnLst/>
            <a:rect l="0" t="0" r="0" b="0"/>
            <a:pathLst>
              <a:path w="420054" h="33345">
                <a:moveTo>
                  <a:pt x="0" y="25125"/>
                </a:moveTo>
                <a:lnTo>
                  <a:pt x="13653" y="29676"/>
                </a:lnTo>
                <a:lnTo>
                  <a:pt x="18627" y="31017"/>
                </a:lnTo>
                <a:lnTo>
                  <a:pt x="22895" y="31910"/>
                </a:lnTo>
                <a:lnTo>
                  <a:pt x="31131" y="32903"/>
                </a:lnTo>
                <a:lnTo>
                  <a:pt x="41142" y="33344"/>
                </a:lnTo>
                <a:lnTo>
                  <a:pt x="47430" y="32510"/>
                </a:lnTo>
                <a:lnTo>
                  <a:pt x="54480" y="31001"/>
                </a:lnTo>
                <a:lnTo>
                  <a:pt x="62038" y="29042"/>
                </a:lnTo>
                <a:lnTo>
                  <a:pt x="83269" y="25832"/>
                </a:lnTo>
                <a:lnTo>
                  <a:pt x="213369" y="9531"/>
                </a:lnTo>
                <a:lnTo>
                  <a:pt x="242258" y="6156"/>
                </a:lnTo>
                <a:lnTo>
                  <a:pt x="267233" y="3907"/>
                </a:lnTo>
                <a:lnTo>
                  <a:pt x="289598" y="2407"/>
                </a:lnTo>
                <a:lnTo>
                  <a:pt x="327783" y="741"/>
                </a:lnTo>
                <a:lnTo>
                  <a:pt x="357454" y="0"/>
                </a:lnTo>
                <a:lnTo>
                  <a:pt x="368795" y="755"/>
                </a:lnTo>
                <a:lnTo>
                  <a:pt x="378260" y="2211"/>
                </a:lnTo>
                <a:lnTo>
                  <a:pt x="386476" y="4134"/>
                </a:lnTo>
                <a:lnTo>
                  <a:pt x="392905" y="5416"/>
                </a:lnTo>
                <a:lnTo>
                  <a:pt x="398145" y="6271"/>
                </a:lnTo>
                <a:lnTo>
                  <a:pt x="420053" y="79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89"/>
          <p:cNvSpPr/>
          <p:nvPr/>
        </p:nvSpPr>
        <p:spPr>
          <a:xfrm>
            <a:off x="8669655" y="4680585"/>
            <a:ext cx="25718" cy="360045"/>
          </a:xfrm>
          <a:custGeom>
            <a:avLst/>
            <a:gdLst/>
            <a:ahLst/>
            <a:cxnLst/>
            <a:rect l="0" t="0" r="0" b="0"/>
            <a:pathLst>
              <a:path w="25718" h="360045">
                <a:moveTo>
                  <a:pt x="0" y="0"/>
                </a:moveTo>
                <a:lnTo>
                  <a:pt x="0" y="52278"/>
                </a:lnTo>
                <a:lnTo>
                  <a:pt x="952" y="66284"/>
                </a:lnTo>
                <a:lnTo>
                  <a:pt x="2539" y="81337"/>
                </a:lnTo>
                <a:lnTo>
                  <a:pt x="4551" y="97087"/>
                </a:lnTo>
                <a:lnTo>
                  <a:pt x="5891" y="114254"/>
                </a:lnTo>
                <a:lnTo>
                  <a:pt x="6785" y="132367"/>
                </a:lnTo>
                <a:lnTo>
                  <a:pt x="8043" y="182094"/>
                </a:lnTo>
                <a:lnTo>
                  <a:pt x="8540" y="256293"/>
                </a:lnTo>
                <a:lnTo>
                  <a:pt x="9505" y="267064"/>
                </a:lnTo>
                <a:lnTo>
                  <a:pt x="11098" y="279008"/>
                </a:lnTo>
                <a:lnTo>
                  <a:pt x="13114" y="291732"/>
                </a:lnTo>
                <a:lnTo>
                  <a:pt x="14457" y="302120"/>
                </a:lnTo>
                <a:lnTo>
                  <a:pt x="15353" y="310951"/>
                </a:lnTo>
                <a:lnTo>
                  <a:pt x="15951" y="318743"/>
                </a:lnTo>
                <a:lnTo>
                  <a:pt x="16348" y="325843"/>
                </a:lnTo>
                <a:lnTo>
                  <a:pt x="16791" y="338812"/>
                </a:lnTo>
                <a:lnTo>
                  <a:pt x="17862" y="343984"/>
                </a:lnTo>
                <a:lnTo>
                  <a:pt x="19527" y="348385"/>
                </a:lnTo>
                <a:lnTo>
                  <a:pt x="25717" y="3600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90"/>
          <p:cNvSpPr/>
          <p:nvPr/>
        </p:nvSpPr>
        <p:spPr>
          <a:xfrm>
            <a:off x="8782289" y="4646444"/>
            <a:ext cx="255984" cy="299889"/>
          </a:xfrm>
          <a:custGeom>
            <a:avLst/>
            <a:gdLst/>
            <a:ahLst/>
            <a:cxnLst/>
            <a:rect l="0" t="0" r="0" b="0"/>
            <a:pathLst>
              <a:path w="255984" h="299889">
                <a:moveTo>
                  <a:pt x="7380" y="59858"/>
                </a:moveTo>
                <a:lnTo>
                  <a:pt x="2829" y="50757"/>
                </a:lnTo>
                <a:lnTo>
                  <a:pt x="595" y="43748"/>
                </a:lnTo>
                <a:lnTo>
                  <a:pt x="0" y="40545"/>
                </a:lnTo>
                <a:lnTo>
                  <a:pt x="556" y="37458"/>
                </a:lnTo>
                <a:lnTo>
                  <a:pt x="3711" y="31487"/>
                </a:lnTo>
                <a:lnTo>
                  <a:pt x="10844" y="22771"/>
                </a:lnTo>
                <a:lnTo>
                  <a:pt x="18762" y="17022"/>
                </a:lnTo>
                <a:lnTo>
                  <a:pt x="23542" y="14156"/>
                </a:lnTo>
                <a:lnTo>
                  <a:pt x="29584" y="11293"/>
                </a:lnTo>
                <a:lnTo>
                  <a:pt x="36471" y="8431"/>
                </a:lnTo>
                <a:lnTo>
                  <a:pt x="43919" y="5571"/>
                </a:lnTo>
                <a:lnTo>
                  <a:pt x="49837" y="3664"/>
                </a:lnTo>
                <a:lnTo>
                  <a:pt x="54735" y="2393"/>
                </a:lnTo>
                <a:lnTo>
                  <a:pt x="58953" y="1545"/>
                </a:lnTo>
                <a:lnTo>
                  <a:pt x="65574" y="980"/>
                </a:lnTo>
                <a:lnTo>
                  <a:pt x="73799" y="604"/>
                </a:lnTo>
                <a:lnTo>
                  <a:pt x="100722" y="0"/>
                </a:lnTo>
                <a:lnTo>
                  <a:pt x="105803" y="902"/>
                </a:lnTo>
                <a:lnTo>
                  <a:pt x="111096" y="2457"/>
                </a:lnTo>
                <a:lnTo>
                  <a:pt x="116529" y="4446"/>
                </a:lnTo>
                <a:lnTo>
                  <a:pt x="121104" y="6724"/>
                </a:lnTo>
                <a:lnTo>
                  <a:pt x="128726" y="11796"/>
                </a:lnTo>
                <a:lnTo>
                  <a:pt x="135290" y="17225"/>
                </a:lnTo>
                <a:lnTo>
                  <a:pt x="138374" y="20006"/>
                </a:lnTo>
                <a:lnTo>
                  <a:pt x="144339" y="28176"/>
                </a:lnTo>
                <a:lnTo>
                  <a:pt x="149214" y="37204"/>
                </a:lnTo>
                <a:lnTo>
                  <a:pt x="151380" y="44393"/>
                </a:lnTo>
                <a:lnTo>
                  <a:pt x="151006" y="50500"/>
                </a:lnTo>
                <a:lnTo>
                  <a:pt x="149803" y="58382"/>
                </a:lnTo>
                <a:lnTo>
                  <a:pt x="148048" y="67446"/>
                </a:lnTo>
                <a:lnTo>
                  <a:pt x="145927" y="75395"/>
                </a:lnTo>
                <a:lnTo>
                  <a:pt x="143560" y="82599"/>
                </a:lnTo>
                <a:lnTo>
                  <a:pt x="141029" y="89306"/>
                </a:lnTo>
                <a:lnTo>
                  <a:pt x="137437" y="97587"/>
                </a:lnTo>
                <a:lnTo>
                  <a:pt x="128366" y="116949"/>
                </a:lnTo>
                <a:lnTo>
                  <a:pt x="123280" y="125541"/>
                </a:lnTo>
                <a:lnTo>
                  <a:pt x="117985" y="133174"/>
                </a:lnTo>
                <a:lnTo>
                  <a:pt x="112548" y="140168"/>
                </a:lnTo>
                <a:lnTo>
                  <a:pt x="107020" y="147688"/>
                </a:lnTo>
                <a:lnTo>
                  <a:pt x="95798" y="163664"/>
                </a:lnTo>
                <a:lnTo>
                  <a:pt x="90138" y="170972"/>
                </a:lnTo>
                <a:lnTo>
                  <a:pt x="84460" y="177749"/>
                </a:lnTo>
                <a:lnTo>
                  <a:pt x="78769" y="184172"/>
                </a:lnTo>
                <a:lnTo>
                  <a:pt x="74023" y="190359"/>
                </a:lnTo>
                <a:lnTo>
                  <a:pt x="69907" y="196389"/>
                </a:lnTo>
                <a:lnTo>
                  <a:pt x="66210" y="202314"/>
                </a:lnTo>
                <a:lnTo>
                  <a:pt x="59562" y="211436"/>
                </a:lnTo>
                <a:lnTo>
                  <a:pt x="56455" y="215203"/>
                </a:lnTo>
                <a:lnTo>
                  <a:pt x="50574" y="221524"/>
                </a:lnTo>
                <a:lnTo>
                  <a:pt x="33881" y="238707"/>
                </a:lnTo>
                <a:lnTo>
                  <a:pt x="26953" y="246718"/>
                </a:lnTo>
                <a:lnTo>
                  <a:pt x="21381" y="253964"/>
                </a:lnTo>
                <a:lnTo>
                  <a:pt x="16714" y="260700"/>
                </a:lnTo>
                <a:lnTo>
                  <a:pt x="12650" y="265190"/>
                </a:lnTo>
                <a:lnTo>
                  <a:pt x="8989" y="268183"/>
                </a:lnTo>
                <a:lnTo>
                  <a:pt x="5595" y="270179"/>
                </a:lnTo>
                <a:lnTo>
                  <a:pt x="3333" y="272462"/>
                </a:lnTo>
                <a:lnTo>
                  <a:pt x="1825" y="274936"/>
                </a:lnTo>
                <a:lnTo>
                  <a:pt x="819" y="277539"/>
                </a:lnTo>
                <a:lnTo>
                  <a:pt x="1101" y="280226"/>
                </a:lnTo>
                <a:lnTo>
                  <a:pt x="2243" y="282970"/>
                </a:lnTo>
                <a:lnTo>
                  <a:pt x="6366" y="289667"/>
                </a:lnTo>
                <a:lnTo>
                  <a:pt x="11631" y="295378"/>
                </a:lnTo>
                <a:lnTo>
                  <a:pt x="14025" y="296882"/>
                </a:lnTo>
                <a:lnTo>
                  <a:pt x="19223" y="298552"/>
                </a:lnTo>
                <a:lnTo>
                  <a:pt x="24709" y="299294"/>
                </a:lnTo>
                <a:lnTo>
                  <a:pt x="27505" y="299492"/>
                </a:lnTo>
                <a:lnTo>
                  <a:pt x="40773" y="299712"/>
                </a:lnTo>
                <a:lnTo>
                  <a:pt x="49644" y="299771"/>
                </a:lnTo>
                <a:lnTo>
                  <a:pt x="61274" y="298858"/>
                </a:lnTo>
                <a:lnTo>
                  <a:pt x="74741" y="297296"/>
                </a:lnTo>
                <a:lnTo>
                  <a:pt x="89436" y="295303"/>
                </a:lnTo>
                <a:lnTo>
                  <a:pt x="101137" y="293021"/>
                </a:lnTo>
                <a:lnTo>
                  <a:pt x="110842" y="290548"/>
                </a:lnTo>
                <a:lnTo>
                  <a:pt x="119218" y="287946"/>
                </a:lnTo>
                <a:lnTo>
                  <a:pt x="130516" y="286212"/>
                </a:lnTo>
                <a:lnTo>
                  <a:pt x="143763" y="285056"/>
                </a:lnTo>
                <a:lnTo>
                  <a:pt x="158311" y="284284"/>
                </a:lnTo>
                <a:lnTo>
                  <a:pt x="172771" y="284723"/>
                </a:lnTo>
                <a:lnTo>
                  <a:pt x="187173" y="285968"/>
                </a:lnTo>
                <a:lnTo>
                  <a:pt x="201537" y="287751"/>
                </a:lnTo>
                <a:lnTo>
                  <a:pt x="213018" y="288939"/>
                </a:lnTo>
                <a:lnTo>
                  <a:pt x="222577" y="289731"/>
                </a:lnTo>
                <a:lnTo>
                  <a:pt x="240053" y="290846"/>
                </a:lnTo>
                <a:lnTo>
                  <a:pt x="255983" y="2998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91"/>
          <p:cNvSpPr/>
          <p:nvPr/>
        </p:nvSpPr>
        <p:spPr>
          <a:xfrm>
            <a:off x="2651759" y="3051810"/>
            <a:ext cx="411481" cy="17146"/>
          </a:xfrm>
          <a:custGeom>
            <a:avLst/>
            <a:gdLst/>
            <a:ahLst/>
            <a:cxnLst/>
            <a:rect l="0" t="0" r="0" b="0"/>
            <a:pathLst>
              <a:path w="411481" h="17146">
                <a:moveTo>
                  <a:pt x="0" y="0"/>
                </a:moveTo>
                <a:lnTo>
                  <a:pt x="4551" y="9101"/>
                </a:lnTo>
                <a:lnTo>
                  <a:pt x="6845" y="11782"/>
                </a:lnTo>
                <a:lnTo>
                  <a:pt x="9326" y="13570"/>
                </a:lnTo>
                <a:lnTo>
                  <a:pt x="11932" y="14761"/>
                </a:lnTo>
                <a:lnTo>
                  <a:pt x="14623" y="15556"/>
                </a:lnTo>
                <a:lnTo>
                  <a:pt x="17369" y="16085"/>
                </a:lnTo>
                <a:lnTo>
                  <a:pt x="20152" y="16438"/>
                </a:lnTo>
                <a:lnTo>
                  <a:pt x="28324" y="16831"/>
                </a:lnTo>
                <a:lnTo>
                  <a:pt x="39259" y="17005"/>
                </a:lnTo>
                <a:lnTo>
                  <a:pt x="53643" y="17083"/>
                </a:lnTo>
                <a:lnTo>
                  <a:pt x="68148" y="16151"/>
                </a:lnTo>
                <a:lnTo>
                  <a:pt x="109663" y="12576"/>
                </a:lnTo>
                <a:lnTo>
                  <a:pt x="130259" y="10288"/>
                </a:lnTo>
                <a:lnTo>
                  <a:pt x="168383" y="5208"/>
                </a:lnTo>
                <a:lnTo>
                  <a:pt x="184646" y="4424"/>
                </a:lnTo>
                <a:lnTo>
                  <a:pt x="199297" y="4854"/>
                </a:lnTo>
                <a:lnTo>
                  <a:pt x="212875" y="6094"/>
                </a:lnTo>
                <a:lnTo>
                  <a:pt x="225737" y="6920"/>
                </a:lnTo>
                <a:lnTo>
                  <a:pt x="250188" y="7838"/>
                </a:lnTo>
                <a:lnTo>
                  <a:pt x="276271" y="8355"/>
                </a:lnTo>
                <a:lnTo>
                  <a:pt x="309718" y="8508"/>
                </a:lnTo>
                <a:lnTo>
                  <a:pt x="320779" y="9482"/>
                </a:lnTo>
                <a:lnTo>
                  <a:pt x="331010" y="11084"/>
                </a:lnTo>
                <a:lnTo>
                  <a:pt x="340689" y="13104"/>
                </a:lnTo>
                <a:lnTo>
                  <a:pt x="348093" y="14451"/>
                </a:lnTo>
                <a:lnTo>
                  <a:pt x="353983" y="15349"/>
                </a:lnTo>
                <a:lnTo>
                  <a:pt x="358861" y="15947"/>
                </a:lnTo>
                <a:lnTo>
                  <a:pt x="364018" y="16346"/>
                </a:lnTo>
                <a:lnTo>
                  <a:pt x="374829" y="16790"/>
                </a:lnTo>
                <a:lnTo>
                  <a:pt x="387074" y="17039"/>
                </a:lnTo>
                <a:lnTo>
                  <a:pt x="41148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92"/>
          <p:cNvSpPr/>
          <p:nvPr/>
        </p:nvSpPr>
        <p:spPr>
          <a:xfrm>
            <a:off x="2699845" y="3171825"/>
            <a:ext cx="354823" cy="34290"/>
          </a:xfrm>
          <a:custGeom>
            <a:avLst/>
            <a:gdLst/>
            <a:ahLst/>
            <a:cxnLst/>
            <a:rect l="0" t="0" r="0" b="0"/>
            <a:pathLst>
              <a:path w="354823" h="34290">
                <a:moveTo>
                  <a:pt x="20494" y="0"/>
                </a:moveTo>
                <a:lnTo>
                  <a:pt x="11393" y="4551"/>
                </a:lnTo>
                <a:lnTo>
                  <a:pt x="7759" y="6844"/>
                </a:lnTo>
                <a:lnTo>
                  <a:pt x="4384" y="9325"/>
                </a:lnTo>
                <a:lnTo>
                  <a:pt x="1182" y="11931"/>
                </a:lnTo>
                <a:lnTo>
                  <a:pt x="0" y="14621"/>
                </a:lnTo>
                <a:lnTo>
                  <a:pt x="164" y="17368"/>
                </a:lnTo>
                <a:lnTo>
                  <a:pt x="1226" y="20151"/>
                </a:lnTo>
                <a:lnTo>
                  <a:pt x="2886" y="22006"/>
                </a:lnTo>
                <a:lnTo>
                  <a:pt x="4946" y="23243"/>
                </a:lnTo>
                <a:lnTo>
                  <a:pt x="7271" y="24068"/>
                </a:lnTo>
                <a:lnTo>
                  <a:pt x="9774" y="25570"/>
                </a:lnTo>
                <a:lnTo>
                  <a:pt x="12395" y="27524"/>
                </a:lnTo>
                <a:lnTo>
                  <a:pt x="15095" y="29779"/>
                </a:lnTo>
                <a:lnTo>
                  <a:pt x="18800" y="31283"/>
                </a:lnTo>
                <a:lnTo>
                  <a:pt x="23175" y="32285"/>
                </a:lnTo>
                <a:lnTo>
                  <a:pt x="27996" y="32953"/>
                </a:lnTo>
                <a:lnTo>
                  <a:pt x="34068" y="33399"/>
                </a:lnTo>
                <a:lnTo>
                  <a:pt x="40974" y="33696"/>
                </a:lnTo>
                <a:lnTo>
                  <a:pt x="48435" y="33894"/>
                </a:lnTo>
                <a:lnTo>
                  <a:pt x="354822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93"/>
          <p:cNvSpPr/>
          <p:nvPr/>
        </p:nvSpPr>
        <p:spPr>
          <a:xfrm>
            <a:off x="3217544" y="2616402"/>
            <a:ext cx="512099" cy="426788"/>
          </a:xfrm>
          <a:custGeom>
            <a:avLst/>
            <a:gdLst/>
            <a:ahLst/>
            <a:cxnLst/>
            <a:rect l="0" t="0" r="0" b="0"/>
            <a:pathLst>
              <a:path w="512099" h="426788">
                <a:moveTo>
                  <a:pt x="0" y="109653"/>
                </a:moveTo>
                <a:lnTo>
                  <a:pt x="4551" y="96000"/>
                </a:lnTo>
                <a:lnTo>
                  <a:pt x="11866" y="84217"/>
                </a:lnTo>
                <a:lnTo>
                  <a:pt x="21466" y="73583"/>
                </a:lnTo>
                <a:lnTo>
                  <a:pt x="32084" y="65682"/>
                </a:lnTo>
                <a:lnTo>
                  <a:pt x="43297" y="59384"/>
                </a:lnTo>
                <a:lnTo>
                  <a:pt x="76076" y="42226"/>
                </a:lnTo>
                <a:lnTo>
                  <a:pt x="92627" y="35174"/>
                </a:lnTo>
                <a:lnTo>
                  <a:pt x="108424" y="29520"/>
                </a:lnTo>
                <a:lnTo>
                  <a:pt x="123718" y="24798"/>
                </a:lnTo>
                <a:lnTo>
                  <a:pt x="138676" y="20698"/>
                </a:lnTo>
                <a:lnTo>
                  <a:pt x="153411" y="17012"/>
                </a:lnTo>
                <a:lnTo>
                  <a:pt x="182483" y="10377"/>
                </a:lnTo>
                <a:lnTo>
                  <a:pt x="211279" y="4252"/>
                </a:lnTo>
                <a:lnTo>
                  <a:pt x="224673" y="2238"/>
                </a:lnTo>
                <a:lnTo>
                  <a:pt x="237412" y="895"/>
                </a:lnTo>
                <a:lnTo>
                  <a:pt x="249715" y="0"/>
                </a:lnTo>
                <a:lnTo>
                  <a:pt x="260774" y="356"/>
                </a:lnTo>
                <a:lnTo>
                  <a:pt x="271005" y="1546"/>
                </a:lnTo>
                <a:lnTo>
                  <a:pt x="280682" y="3291"/>
                </a:lnTo>
                <a:lnTo>
                  <a:pt x="289992" y="6360"/>
                </a:lnTo>
                <a:lnTo>
                  <a:pt x="299056" y="10311"/>
                </a:lnTo>
                <a:lnTo>
                  <a:pt x="314841" y="18828"/>
                </a:lnTo>
                <a:lnTo>
                  <a:pt x="325032" y="25789"/>
                </a:lnTo>
                <a:lnTo>
                  <a:pt x="332737" y="37137"/>
                </a:lnTo>
                <a:lnTo>
                  <a:pt x="336125" y="44164"/>
                </a:lnTo>
                <a:lnTo>
                  <a:pt x="338383" y="51706"/>
                </a:lnTo>
                <a:lnTo>
                  <a:pt x="339889" y="59592"/>
                </a:lnTo>
                <a:lnTo>
                  <a:pt x="340893" y="67706"/>
                </a:lnTo>
                <a:lnTo>
                  <a:pt x="339657" y="75973"/>
                </a:lnTo>
                <a:lnTo>
                  <a:pt x="336928" y="84342"/>
                </a:lnTo>
                <a:lnTo>
                  <a:pt x="333204" y="92779"/>
                </a:lnTo>
                <a:lnTo>
                  <a:pt x="327864" y="101261"/>
                </a:lnTo>
                <a:lnTo>
                  <a:pt x="321446" y="109773"/>
                </a:lnTo>
                <a:lnTo>
                  <a:pt x="314310" y="118306"/>
                </a:lnTo>
                <a:lnTo>
                  <a:pt x="298761" y="137946"/>
                </a:lnTo>
                <a:lnTo>
                  <a:pt x="290614" y="148517"/>
                </a:lnTo>
                <a:lnTo>
                  <a:pt x="281373" y="158423"/>
                </a:lnTo>
                <a:lnTo>
                  <a:pt x="271403" y="167883"/>
                </a:lnTo>
                <a:lnTo>
                  <a:pt x="260945" y="177048"/>
                </a:lnTo>
                <a:lnTo>
                  <a:pt x="236626" y="197391"/>
                </a:lnTo>
                <a:lnTo>
                  <a:pt x="223473" y="208150"/>
                </a:lnTo>
                <a:lnTo>
                  <a:pt x="208037" y="220085"/>
                </a:lnTo>
                <a:lnTo>
                  <a:pt x="173106" y="246046"/>
                </a:lnTo>
                <a:lnTo>
                  <a:pt x="158267" y="255827"/>
                </a:lnTo>
                <a:lnTo>
                  <a:pt x="145517" y="263299"/>
                </a:lnTo>
                <a:lnTo>
                  <a:pt x="134158" y="269234"/>
                </a:lnTo>
                <a:lnTo>
                  <a:pt x="123729" y="275095"/>
                </a:lnTo>
                <a:lnTo>
                  <a:pt x="113919" y="280908"/>
                </a:lnTo>
                <a:lnTo>
                  <a:pt x="104521" y="286688"/>
                </a:lnTo>
                <a:lnTo>
                  <a:pt x="91539" y="293110"/>
                </a:lnTo>
                <a:lnTo>
                  <a:pt x="86744" y="294822"/>
                </a:lnTo>
                <a:lnTo>
                  <a:pt x="84499" y="295012"/>
                </a:lnTo>
                <a:lnTo>
                  <a:pt x="83956" y="294185"/>
                </a:lnTo>
                <a:lnTo>
                  <a:pt x="84545" y="292682"/>
                </a:lnTo>
                <a:lnTo>
                  <a:pt x="89926" y="286015"/>
                </a:lnTo>
                <a:lnTo>
                  <a:pt x="102105" y="273456"/>
                </a:lnTo>
                <a:lnTo>
                  <a:pt x="114913" y="263099"/>
                </a:lnTo>
                <a:lnTo>
                  <a:pt x="122329" y="257670"/>
                </a:lnTo>
                <a:lnTo>
                  <a:pt x="131082" y="252146"/>
                </a:lnTo>
                <a:lnTo>
                  <a:pt x="140728" y="246558"/>
                </a:lnTo>
                <a:lnTo>
                  <a:pt x="161606" y="235269"/>
                </a:lnTo>
                <a:lnTo>
                  <a:pt x="183585" y="223902"/>
                </a:lnTo>
                <a:lnTo>
                  <a:pt x="195733" y="219157"/>
                </a:lnTo>
                <a:lnTo>
                  <a:pt x="208594" y="215040"/>
                </a:lnTo>
                <a:lnTo>
                  <a:pt x="221930" y="211344"/>
                </a:lnTo>
                <a:lnTo>
                  <a:pt x="235583" y="207926"/>
                </a:lnTo>
                <a:lnTo>
                  <a:pt x="263454" y="201590"/>
                </a:lnTo>
                <a:lnTo>
                  <a:pt x="294256" y="195599"/>
                </a:lnTo>
                <a:lnTo>
                  <a:pt x="310471" y="192668"/>
                </a:lnTo>
                <a:lnTo>
                  <a:pt x="325091" y="190713"/>
                </a:lnTo>
                <a:lnTo>
                  <a:pt x="338647" y="189411"/>
                </a:lnTo>
                <a:lnTo>
                  <a:pt x="351495" y="188542"/>
                </a:lnTo>
                <a:lnTo>
                  <a:pt x="363870" y="187963"/>
                </a:lnTo>
                <a:lnTo>
                  <a:pt x="387780" y="187320"/>
                </a:lnTo>
                <a:lnTo>
                  <a:pt x="422662" y="186958"/>
                </a:lnTo>
                <a:lnTo>
                  <a:pt x="433222" y="187859"/>
                </a:lnTo>
                <a:lnTo>
                  <a:pt x="443120" y="189413"/>
                </a:lnTo>
                <a:lnTo>
                  <a:pt x="452576" y="191401"/>
                </a:lnTo>
                <a:lnTo>
                  <a:pt x="468163" y="196150"/>
                </a:lnTo>
                <a:lnTo>
                  <a:pt x="474986" y="198750"/>
                </a:lnTo>
                <a:lnTo>
                  <a:pt x="487648" y="206719"/>
                </a:lnTo>
                <a:lnTo>
                  <a:pt x="498672" y="216611"/>
                </a:lnTo>
                <a:lnTo>
                  <a:pt x="506748" y="227357"/>
                </a:lnTo>
                <a:lnTo>
                  <a:pt x="510971" y="238483"/>
                </a:lnTo>
                <a:lnTo>
                  <a:pt x="512098" y="244117"/>
                </a:lnTo>
                <a:lnTo>
                  <a:pt x="511896" y="249778"/>
                </a:lnTo>
                <a:lnTo>
                  <a:pt x="509132" y="261148"/>
                </a:lnTo>
                <a:lnTo>
                  <a:pt x="504729" y="272552"/>
                </a:lnTo>
                <a:lnTo>
                  <a:pt x="502221" y="278259"/>
                </a:lnTo>
                <a:lnTo>
                  <a:pt x="497692" y="284922"/>
                </a:lnTo>
                <a:lnTo>
                  <a:pt x="491815" y="292221"/>
                </a:lnTo>
                <a:lnTo>
                  <a:pt x="485039" y="299945"/>
                </a:lnTo>
                <a:lnTo>
                  <a:pt x="474807" y="309857"/>
                </a:lnTo>
                <a:lnTo>
                  <a:pt x="462271" y="321227"/>
                </a:lnTo>
                <a:lnTo>
                  <a:pt x="448198" y="333570"/>
                </a:lnTo>
                <a:lnTo>
                  <a:pt x="435007" y="343703"/>
                </a:lnTo>
                <a:lnTo>
                  <a:pt x="422402" y="352364"/>
                </a:lnTo>
                <a:lnTo>
                  <a:pt x="410189" y="360043"/>
                </a:lnTo>
                <a:lnTo>
                  <a:pt x="398237" y="367067"/>
                </a:lnTo>
                <a:lnTo>
                  <a:pt x="386459" y="373655"/>
                </a:lnTo>
                <a:lnTo>
                  <a:pt x="363213" y="386054"/>
                </a:lnTo>
                <a:lnTo>
                  <a:pt x="340181" y="397915"/>
                </a:lnTo>
                <a:lnTo>
                  <a:pt x="328705" y="402793"/>
                </a:lnTo>
                <a:lnTo>
                  <a:pt x="317244" y="406997"/>
                </a:lnTo>
                <a:lnTo>
                  <a:pt x="305794" y="410752"/>
                </a:lnTo>
                <a:lnTo>
                  <a:pt x="293398" y="414208"/>
                </a:lnTo>
                <a:lnTo>
                  <a:pt x="280371" y="417465"/>
                </a:lnTo>
                <a:lnTo>
                  <a:pt x="266924" y="420588"/>
                </a:lnTo>
                <a:lnTo>
                  <a:pt x="255102" y="422671"/>
                </a:lnTo>
                <a:lnTo>
                  <a:pt x="244363" y="424059"/>
                </a:lnTo>
                <a:lnTo>
                  <a:pt x="234346" y="424984"/>
                </a:lnTo>
                <a:lnTo>
                  <a:pt x="224811" y="425601"/>
                </a:lnTo>
                <a:lnTo>
                  <a:pt x="215597" y="426013"/>
                </a:lnTo>
                <a:lnTo>
                  <a:pt x="197739" y="426470"/>
                </a:lnTo>
                <a:lnTo>
                  <a:pt x="158932" y="426787"/>
                </a:lnTo>
                <a:lnTo>
                  <a:pt x="146519" y="424274"/>
                </a:lnTo>
                <a:lnTo>
                  <a:pt x="135605" y="419982"/>
                </a:lnTo>
                <a:lnTo>
                  <a:pt x="118297" y="409465"/>
                </a:lnTo>
                <a:lnTo>
                  <a:pt x="94298" y="3925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94"/>
          <p:cNvSpPr/>
          <p:nvPr/>
        </p:nvSpPr>
        <p:spPr>
          <a:xfrm>
            <a:off x="3174682" y="3146589"/>
            <a:ext cx="865823" cy="50954"/>
          </a:xfrm>
          <a:custGeom>
            <a:avLst/>
            <a:gdLst/>
            <a:ahLst/>
            <a:cxnLst/>
            <a:rect l="0" t="0" r="0" b="0"/>
            <a:pathLst>
              <a:path w="865823" h="50954">
                <a:moveTo>
                  <a:pt x="0" y="50953"/>
                </a:moveTo>
                <a:lnTo>
                  <a:pt x="13652" y="50953"/>
                </a:lnTo>
                <a:lnTo>
                  <a:pt x="26247" y="49048"/>
                </a:lnTo>
                <a:lnTo>
                  <a:pt x="43215" y="45873"/>
                </a:lnTo>
                <a:lnTo>
                  <a:pt x="63100" y="41852"/>
                </a:lnTo>
                <a:lnTo>
                  <a:pt x="120754" y="32303"/>
                </a:lnTo>
                <a:lnTo>
                  <a:pt x="154798" y="27090"/>
                </a:lnTo>
                <a:lnTo>
                  <a:pt x="182256" y="23614"/>
                </a:lnTo>
                <a:lnTo>
                  <a:pt x="205324" y="21297"/>
                </a:lnTo>
                <a:lnTo>
                  <a:pt x="425361" y="3174"/>
                </a:lnTo>
                <a:lnTo>
                  <a:pt x="470989" y="1143"/>
                </a:lnTo>
                <a:lnTo>
                  <a:pt x="628926" y="0"/>
                </a:lnTo>
                <a:lnTo>
                  <a:pt x="679316" y="792"/>
                </a:lnTo>
                <a:lnTo>
                  <a:pt x="721483" y="2272"/>
                </a:lnTo>
                <a:lnTo>
                  <a:pt x="804005" y="6366"/>
                </a:lnTo>
                <a:lnTo>
                  <a:pt x="818896" y="6941"/>
                </a:lnTo>
                <a:lnTo>
                  <a:pt x="830728" y="8277"/>
                </a:lnTo>
                <a:lnTo>
                  <a:pt x="840522" y="10120"/>
                </a:lnTo>
                <a:lnTo>
                  <a:pt x="865822" y="166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95"/>
          <p:cNvSpPr/>
          <p:nvPr/>
        </p:nvSpPr>
        <p:spPr>
          <a:xfrm>
            <a:off x="3346485" y="3274695"/>
            <a:ext cx="33938" cy="394335"/>
          </a:xfrm>
          <a:custGeom>
            <a:avLst/>
            <a:gdLst/>
            <a:ahLst/>
            <a:cxnLst/>
            <a:rect l="0" t="0" r="0" b="0"/>
            <a:pathLst>
              <a:path w="33938" h="394335">
                <a:moveTo>
                  <a:pt x="8219" y="0"/>
                </a:moveTo>
                <a:lnTo>
                  <a:pt x="3669" y="9101"/>
                </a:lnTo>
                <a:lnTo>
                  <a:pt x="2328" y="13688"/>
                </a:lnTo>
                <a:lnTo>
                  <a:pt x="1435" y="18650"/>
                </a:lnTo>
                <a:lnTo>
                  <a:pt x="442" y="29244"/>
                </a:lnTo>
                <a:lnTo>
                  <a:pt x="0" y="40302"/>
                </a:lnTo>
                <a:lnTo>
                  <a:pt x="1788" y="55443"/>
                </a:lnTo>
                <a:lnTo>
                  <a:pt x="8853" y="102746"/>
                </a:lnTo>
                <a:lnTo>
                  <a:pt x="12452" y="122790"/>
                </a:lnTo>
                <a:lnTo>
                  <a:pt x="15803" y="139010"/>
                </a:lnTo>
                <a:lnTo>
                  <a:pt x="18990" y="152681"/>
                </a:lnTo>
                <a:lnTo>
                  <a:pt x="21116" y="165604"/>
                </a:lnTo>
                <a:lnTo>
                  <a:pt x="22532" y="178031"/>
                </a:lnTo>
                <a:lnTo>
                  <a:pt x="23476" y="190124"/>
                </a:lnTo>
                <a:lnTo>
                  <a:pt x="23153" y="206759"/>
                </a:lnTo>
                <a:lnTo>
                  <a:pt x="21985" y="226422"/>
                </a:lnTo>
                <a:lnTo>
                  <a:pt x="19100" y="265414"/>
                </a:lnTo>
                <a:lnTo>
                  <a:pt x="17818" y="292269"/>
                </a:lnTo>
                <a:lnTo>
                  <a:pt x="17096" y="318902"/>
                </a:lnTo>
                <a:lnTo>
                  <a:pt x="16882" y="338858"/>
                </a:lnTo>
                <a:lnTo>
                  <a:pt x="15900" y="344968"/>
                </a:lnTo>
                <a:lnTo>
                  <a:pt x="14292" y="350946"/>
                </a:lnTo>
                <a:lnTo>
                  <a:pt x="12268" y="356836"/>
                </a:lnTo>
                <a:lnTo>
                  <a:pt x="10918" y="361716"/>
                </a:lnTo>
                <a:lnTo>
                  <a:pt x="10019" y="365921"/>
                </a:lnTo>
                <a:lnTo>
                  <a:pt x="9419" y="369677"/>
                </a:lnTo>
                <a:lnTo>
                  <a:pt x="10924" y="374086"/>
                </a:lnTo>
                <a:lnTo>
                  <a:pt x="13833" y="378931"/>
                </a:lnTo>
                <a:lnTo>
                  <a:pt x="23087" y="391292"/>
                </a:lnTo>
                <a:lnTo>
                  <a:pt x="24798" y="392306"/>
                </a:lnTo>
                <a:lnTo>
                  <a:pt x="26892" y="392982"/>
                </a:lnTo>
                <a:lnTo>
                  <a:pt x="33937" y="3943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96"/>
          <p:cNvSpPr/>
          <p:nvPr/>
        </p:nvSpPr>
        <p:spPr>
          <a:xfrm>
            <a:off x="3534727" y="3266689"/>
            <a:ext cx="454344" cy="297993"/>
          </a:xfrm>
          <a:custGeom>
            <a:avLst/>
            <a:gdLst/>
            <a:ahLst/>
            <a:cxnLst/>
            <a:rect l="0" t="0" r="0" b="0"/>
            <a:pathLst>
              <a:path w="454344" h="297993">
                <a:moveTo>
                  <a:pt x="0" y="102303"/>
                </a:moveTo>
                <a:lnTo>
                  <a:pt x="4551" y="88651"/>
                </a:lnTo>
                <a:lnTo>
                  <a:pt x="6785" y="79408"/>
                </a:lnTo>
                <a:lnTo>
                  <a:pt x="7381" y="75610"/>
                </a:lnTo>
                <a:lnTo>
                  <a:pt x="13123" y="66309"/>
                </a:lnTo>
                <a:lnTo>
                  <a:pt x="17321" y="61162"/>
                </a:lnTo>
                <a:lnTo>
                  <a:pt x="29606" y="52903"/>
                </a:lnTo>
                <a:lnTo>
                  <a:pt x="36882" y="49367"/>
                </a:lnTo>
                <a:lnTo>
                  <a:pt x="46496" y="44153"/>
                </a:lnTo>
                <a:lnTo>
                  <a:pt x="69877" y="30739"/>
                </a:lnTo>
                <a:lnTo>
                  <a:pt x="81827" y="25066"/>
                </a:lnTo>
                <a:lnTo>
                  <a:pt x="93604" y="20332"/>
                </a:lnTo>
                <a:lnTo>
                  <a:pt x="135330" y="5890"/>
                </a:lnTo>
                <a:lnTo>
                  <a:pt x="145465" y="3737"/>
                </a:lnTo>
                <a:lnTo>
                  <a:pt x="156032" y="2303"/>
                </a:lnTo>
                <a:lnTo>
                  <a:pt x="166886" y="1346"/>
                </a:lnTo>
                <a:lnTo>
                  <a:pt x="176980" y="708"/>
                </a:lnTo>
                <a:lnTo>
                  <a:pt x="195815" y="0"/>
                </a:lnTo>
                <a:lnTo>
                  <a:pt x="204838" y="763"/>
                </a:lnTo>
                <a:lnTo>
                  <a:pt x="213712" y="2225"/>
                </a:lnTo>
                <a:lnTo>
                  <a:pt x="222484" y="4152"/>
                </a:lnTo>
                <a:lnTo>
                  <a:pt x="230238" y="5436"/>
                </a:lnTo>
                <a:lnTo>
                  <a:pt x="243933" y="6864"/>
                </a:lnTo>
                <a:lnTo>
                  <a:pt x="253830" y="10038"/>
                </a:lnTo>
                <a:lnTo>
                  <a:pt x="257802" y="12218"/>
                </a:lnTo>
                <a:lnTo>
                  <a:pt x="264756" y="19720"/>
                </a:lnTo>
                <a:lnTo>
                  <a:pt x="267945" y="24388"/>
                </a:lnTo>
                <a:lnTo>
                  <a:pt x="270069" y="29405"/>
                </a:lnTo>
                <a:lnTo>
                  <a:pt x="271486" y="34654"/>
                </a:lnTo>
                <a:lnTo>
                  <a:pt x="272430" y="40059"/>
                </a:lnTo>
                <a:lnTo>
                  <a:pt x="273061" y="46519"/>
                </a:lnTo>
                <a:lnTo>
                  <a:pt x="273480" y="53684"/>
                </a:lnTo>
                <a:lnTo>
                  <a:pt x="273760" y="61318"/>
                </a:lnTo>
                <a:lnTo>
                  <a:pt x="272995" y="68312"/>
                </a:lnTo>
                <a:lnTo>
                  <a:pt x="271531" y="74880"/>
                </a:lnTo>
                <a:lnTo>
                  <a:pt x="269603" y="81164"/>
                </a:lnTo>
                <a:lnTo>
                  <a:pt x="266413" y="88210"/>
                </a:lnTo>
                <a:lnTo>
                  <a:pt x="262381" y="95765"/>
                </a:lnTo>
                <a:lnTo>
                  <a:pt x="257788" y="103659"/>
                </a:lnTo>
                <a:lnTo>
                  <a:pt x="247605" y="120051"/>
                </a:lnTo>
                <a:lnTo>
                  <a:pt x="242222" y="128422"/>
                </a:lnTo>
                <a:lnTo>
                  <a:pt x="236729" y="137814"/>
                </a:lnTo>
                <a:lnTo>
                  <a:pt x="231162" y="147884"/>
                </a:lnTo>
                <a:lnTo>
                  <a:pt x="225546" y="158408"/>
                </a:lnTo>
                <a:lnTo>
                  <a:pt x="218943" y="168281"/>
                </a:lnTo>
                <a:lnTo>
                  <a:pt x="211685" y="177721"/>
                </a:lnTo>
                <a:lnTo>
                  <a:pt x="203989" y="186872"/>
                </a:lnTo>
                <a:lnTo>
                  <a:pt x="193142" y="197735"/>
                </a:lnTo>
                <a:lnTo>
                  <a:pt x="180197" y="209739"/>
                </a:lnTo>
                <a:lnTo>
                  <a:pt x="165851" y="222505"/>
                </a:lnTo>
                <a:lnTo>
                  <a:pt x="139751" y="246849"/>
                </a:lnTo>
                <a:lnTo>
                  <a:pt x="105604" y="279869"/>
                </a:lnTo>
                <a:lnTo>
                  <a:pt x="96783" y="285996"/>
                </a:lnTo>
                <a:lnTo>
                  <a:pt x="93097" y="287630"/>
                </a:lnTo>
                <a:lnTo>
                  <a:pt x="90640" y="289672"/>
                </a:lnTo>
                <a:lnTo>
                  <a:pt x="89001" y="291986"/>
                </a:lnTo>
                <a:lnTo>
                  <a:pt x="87910" y="294481"/>
                </a:lnTo>
                <a:lnTo>
                  <a:pt x="88134" y="296144"/>
                </a:lnTo>
                <a:lnTo>
                  <a:pt x="89236" y="297253"/>
                </a:lnTo>
                <a:lnTo>
                  <a:pt x="90923" y="297992"/>
                </a:lnTo>
                <a:lnTo>
                  <a:pt x="93953" y="297532"/>
                </a:lnTo>
                <a:lnTo>
                  <a:pt x="102400" y="294482"/>
                </a:lnTo>
                <a:lnTo>
                  <a:pt x="123511" y="292335"/>
                </a:lnTo>
                <a:lnTo>
                  <a:pt x="195229" y="287409"/>
                </a:lnTo>
                <a:lnTo>
                  <a:pt x="246789" y="284585"/>
                </a:lnTo>
                <a:lnTo>
                  <a:pt x="264538" y="283832"/>
                </a:lnTo>
                <a:lnTo>
                  <a:pt x="309660" y="282995"/>
                </a:lnTo>
                <a:lnTo>
                  <a:pt x="379832" y="282458"/>
                </a:lnTo>
                <a:lnTo>
                  <a:pt x="389429" y="281461"/>
                </a:lnTo>
                <a:lnTo>
                  <a:pt x="397732" y="279844"/>
                </a:lnTo>
                <a:lnTo>
                  <a:pt x="454343" y="2737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97"/>
          <p:cNvSpPr/>
          <p:nvPr/>
        </p:nvSpPr>
        <p:spPr>
          <a:xfrm>
            <a:off x="6492437" y="3116245"/>
            <a:ext cx="299841" cy="72726"/>
          </a:xfrm>
          <a:custGeom>
            <a:avLst/>
            <a:gdLst/>
            <a:ahLst/>
            <a:cxnLst/>
            <a:rect l="0" t="0" r="0" b="0"/>
            <a:pathLst>
              <a:path w="299841" h="72726">
                <a:moveTo>
                  <a:pt x="34093" y="12717"/>
                </a:moveTo>
                <a:lnTo>
                  <a:pt x="20440" y="8166"/>
                </a:lnTo>
                <a:lnTo>
                  <a:pt x="15466" y="5873"/>
                </a:lnTo>
                <a:lnTo>
                  <a:pt x="11197" y="3392"/>
                </a:lnTo>
                <a:lnTo>
                  <a:pt x="7399" y="785"/>
                </a:lnTo>
                <a:lnTo>
                  <a:pt x="4867" y="0"/>
                </a:lnTo>
                <a:lnTo>
                  <a:pt x="3179" y="429"/>
                </a:lnTo>
                <a:lnTo>
                  <a:pt x="470" y="3411"/>
                </a:lnTo>
                <a:lnTo>
                  <a:pt x="247" y="4608"/>
                </a:lnTo>
                <a:lnTo>
                  <a:pt x="99" y="6358"/>
                </a:lnTo>
                <a:lnTo>
                  <a:pt x="0" y="8478"/>
                </a:lnTo>
                <a:lnTo>
                  <a:pt x="887" y="10843"/>
                </a:lnTo>
                <a:lnTo>
                  <a:pt x="2430" y="13373"/>
                </a:lnTo>
                <a:lnTo>
                  <a:pt x="7201" y="19726"/>
                </a:lnTo>
                <a:lnTo>
                  <a:pt x="10449" y="21200"/>
                </a:lnTo>
                <a:lnTo>
                  <a:pt x="15473" y="23135"/>
                </a:lnTo>
                <a:lnTo>
                  <a:pt x="21680" y="25377"/>
                </a:lnTo>
                <a:lnTo>
                  <a:pt x="27722" y="26872"/>
                </a:lnTo>
                <a:lnTo>
                  <a:pt x="33656" y="27869"/>
                </a:lnTo>
                <a:lnTo>
                  <a:pt x="39517" y="28533"/>
                </a:lnTo>
                <a:lnTo>
                  <a:pt x="47233" y="29929"/>
                </a:lnTo>
                <a:lnTo>
                  <a:pt x="56188" y="31812"/>
                </a:lnTo>
                <a:lnTo>
                  <a:pt x="65968" y="34019"/>
                </a:lnTo>
                <a:lnTo>
                  <a:pt x="81060" y="35491"/>
                </a:lnTo>
                <a:lnTo>
                  <a:pt x="99694" y="36472"/>
                </a:lnTo>
                <a:lnTo>
                  <a:pt x="120690" y="37126"/>
                </a:lnTo>
                <a:lnTo>
                  <a:pt x="136591" y="38515"/>
                </a:lnTo>
                <a:lnTo>
                  <a:pt x="149097" y="40393"/>
                </a:lnTo>
                <a:lnTo>
                  <a:pt x="159340" y="42598"/>
                </a:lnTo>
                <a:lnTo>
                  <a:pt x="175693" y="45020"/>
                </a:lnTo>
                <a:lnTo>
                  <a:pt x="219264" y="50252"/>
                </a:lnTo>
                <a:lnTo>
                  <a:pt x="236598" y="52980"/>
                </a:lnTo>
                <a:lnTo>
                  <a:pt x="250059" y="55752"/>
                </a:lnTo>
                <a:lnTo>
                  <a:pt x="260937" y="58552"/>
                </a:lnTo>
                <a:lnTo>
                  <a:pt x="268189" y="61371"/>
                </a:lnTo>
                <a:lnTo>
                  <a:pt x="273025" y="64203"/>
                </a:lnTo>
                <a:lnTo>
                  <a:pt x="276249" y="67044"/>
                </a:lnTo>
                <a:lnTo>
                  <a:pt x="279349" y="68937"/>
                </a:lnTo>
                <a:lnTo>
                  <a:pt x="282370" y="70200"/>
                </a:lnTo>
                <a:lnTo>
                  <a:pt x="299840" y="72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98"/>
          <p:cNvSpPr/>
          <p:nvPr/>
        </p:nvSpPr>
        <p:spPr>
          <a:xfrm>
            <a:off x="6466522" y="3300412"/>
            <a:ext cx="385763" cy="1"/>
          </a:xfrm>
          <a:custGeom>
            <a:avLst/>
            <a:gdLst/>
            <a:ahLst/>
            <a:cxnLst/>
            <a:rect l="0" t="0" r="0" b="0"/>
            <a:pathLst>
              <a:path w="385763" h="1">
                <a:moveTo>
                  <a:pt x="0" y="0"/>
                </a:move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99"/>
          <p:cNvSpPr/>
          <p:nvPr/>
        </p:nvSpPr>
        <p:spPr>
          <a:xfrm>
            <a:off x="6955155" y="2734627"/>
            <a:ext cx="25718" cy="497206"/>
          </a:xfrm>
          <a:custGeom>
            <a:avLst/>
            <a:gdLst/>
            <a:ahLst/>
            <a:cxnLst/>
            <a:rect l="0" t="0" r="0" b="0"/>
            <a:pathLst>
              <a:path w="25718" h="497206">
                <a:moveTo>
                  <a:pt x="25717" y="0"/>
                </a:moveTo>
                <a:lnTo>
                  <a:pt x="16616" y="4551"/>
                </a:lnTo>
                <a:lnTo>
                  <a:pt x="13935" y="6844"/>
                </a:lnTo>
                <a:lnTo>
                  <a:pt x="12147" y="9325"/>
                </a:lnTo>
                <a:lnTo>
                  <a:pt x="10955" y="11932"/>
                </a:lnTo>
                <a:lnTo>
                  <a:pt x="11113" y="23194"/>
                </a:lnTo>
                <a:lnTo>
                  <a:pt x="12171" y="40228"/>
                </a:lnTo>
                <a:lnTo>
                  <a:pt x="13829" y="61109"/>
                </a:lnTo>
                <a:lnTo>
                  <a:pt x="14934" y="85507"/>
                </a:lnTo>
                <a:lnTo>
                  <a:pt x="16162" y="140556"/>
                </a:lnTo>
                <a:lnTo>
                  <a:pt x="16854" y="235004"/>
                </a:lnTo>
                <a:lnTo>
                  <a:pt x="15998" y="270017"/>
                </a:lnTo>
                <a:lnTo>
                  <a:pt x="12507" y="344480"/>
                </a:lnTo>
                <a:lnTo>
                  <a:pt x="7781" y="409325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00"/>
          <p:cNvSpPr/>
          <p:nvPr/>
        </p:nvSpPr>
        <p:spPr>
          <a:xfrm>
            <a:off x="7023734" y="2786220"/>
            <a:ext cx="256581" cy="351148"/>
          </a:xfrm>
          <a:custGeom>
            <a:avLst/>
            <a:gdLst/>
            <a:ahLst/>
            <a:cxnLst/>
            <a:rect l="0" t="0" r="0" b="0"/>
            <a:pathLst>
              <a:path w="256581" h="351148">
                <a:moveTo>
                  <a:pt x="77153" y="25560"/>
                </a:moveTo>
                <a:lnTo>
                  <a:pt x="77153" y="185112"/>
                </a:lnTo>
                <a:lnTo>
                  <a:pt x="78106" y="217653"/>
                </a:lnTo>
                <a:lnTo>
                  <a:pt x="79693" y="242204"/>
                </a:lnTo>
                <a:lnTo>
                  <a:pt x="83045" y="276151"/>
                </a:lnTo>
                <a:lnTo>
                  <a:pt x="83938" y="287871"/>
                </a:lnTo>
                <a:lnTo>
                  <a:pt x="84534" y="297589"/>
                </a:lnTo>
                <a:lnTo>
                  <a:pt x="86836" y="305972"/>
                </a:lnTo>
                <a:lnTo>
                  <a:pt x="90276" y="313466"/>
                </a:lnTo>
                <a:lnTo>
                  <a:pt x="94474" y="320367"/>
                </a:lnTo>
                <a:lnTo>
                  <a:pt x="101679" y="330575"/>
                </a:lnTo>
                <a:lnTo>
                  <a:pt x="104933" y="334631"/>
                </a:lnTo>
                <a:lnTo>
                  <a:pt x="109008" y="338287"/>
                </a:lnTo>
                <a:lnTo>
                  <a:pt x="113630" y="341677"/>
                </a:lnTo>
                <a:lnTo>
                  <a:pt x="118616" y="344890"/>
                </a:lnTo>
                <a:lnTo>
                  <a:pt x="122893" y="347031"/>
                </a:lnTo>
                <a:lnTo>
                  <a:pt x="130185" y="349411"/>
                </a:lnTo>
                <a:lnTo>
                  <a:pt x="136600" y="350468"/>
                </a:lnTo>
                <a:lnTo>
                  <a:pt x="142626" y="350939"/>
                </a:lnTo>
                <a:lnTo>
                  <a:pt x="148480" y="351147"/>
                </a:lnTo>
                <a:lnTo>
                  <a:pt x="151374" y="350251"/>
                </a:lnTo>
                <a:lnTo>
                  <a:pt x="157130" y="346714"/>
                </a:lnTo>
                <a:lnTo>
                  <a:pt x="162863" y="341967"/>
                </a:lnTo>
                <a:lnTo>
                  <a:pt x="169539" y="335730"/>
                </a:lnTo>
                <a:lnTo>
                  <a:pt x="178856" y="326608"/>
                </a:lnTo>
                <a:lnTo>
                  <a:pt x="186807" y="316204"/>
                </a:lnTo>
                <a:lnTo>
                  <a:pt x="190260" y="310762"/>
                </a:lnTo>
                <a:lnTo>
                  <a:pt x="193516" y="304277"/>
                </a:lnTo>
                <a:lnTo>
                  <a:pt x="196638" y="297097"/>
                </a:lnTo>
                <a:lnTo>
                  <a:pt x="199672" y="289452"/>
                </a:lnTo>
                <a:lnTo>
                  <a:pt x="229060" y="221302"/>
                </a:lnTo>
                <a:lnTo>
                  <a:pt x="234622" y="207490"/>
                </a:lnTo>
                <a:lnTo>
                  <a:pt x="239283" y="195424"/>
                </a:lnTo>
                <a:lnTo>
                  <a:pt x="243341" y="181665"/>
                </a:lnTo>
                <a:lnTo>
                  <a:pt x="247001" y="166777"/>
                </a:lnTo>
                <a:lnTo>
                  <a:pt x="250392" y="151137"/>
                </a:lnTo>
                <a:lnTo>
                  <a:pt x="252653" y="138806"/>
                </a:lnTo>
                <a:lnTo>
                  <a:pt x="254161" y="128679"/>
                </a:lnTo>
                <a:lnTo>
                  <a:pt x="255166" y="120024"/>
                </a:lnTo>
                <a:lnTo>
                  <a:pt x="255836" y="111395"/>
                </a:lnTo>
                <a:lnTo>
                  <a:pt x="256282" y="102786"/>
                </a:lnTo>
                <a:lnTo>
                  <a:pt x="256580" y="94189"/>
                </a:lnTo>
                <a:lnTo>
                  <a:pt x="255826" y="86553"/>
                </a:lnTo>
                <a:lnTo>
                  <a:pt x="254371" y="79557"/>
                </a:lnTo>
                <a:lnTo>
                  <a:pt x="252449" y="72988"/>
                </a:lnTo>
                <a:lnTo>
                  <a:pt x="248309" y="64798"/>
                </a:lnTo>
                <a:lnTo>
                  <a:pt x="242693" y="55529"/>
                </a:lnTo>
                <a:lnTo>
                  <a:pt x="236090" y="45539"/>
                </a:lnTo>
                <a:lnTo>
                  <a:pt x="229783" y="37927"/>
                </a:lnTo>
                <a:lnTo>
                  <a:pt x="223674" y="31900"/>
                </a:lnTo>
                <a:lnTo>
                  <a:pt x="217696" y="26929"/>
                </a:lnTo>
                <a:lnTo>
                  <a:pt x="210853" y="22662"/>
                </a:lnTo>
                <a:lnTo>
                  <a:pt x="203434" y="18866"/>
                </a:lnTo>
                <a:lnTo>
                  <a:pt x="188523" y="12107"/>
                </a:lnTo>
                <a:lnTo>
                  <a:pt x="175545" y="5928"/>
                </a:lnTo>
                <a:lnTo>
                  <a:pt x="168465" y="3899"/>
                </a:lnTo>
                <a:lnTo>
                  <a:pt x="160888" y="2547"/>
                </a:lnTo>
                <a:lnTo>
                  <a:pt x="152979" y="1645"/>
                </a:lnTo>
                <a:lnTo>
                  <a:pt x="143896" y="1044"/>
                </a:lnTo>
                <a:lnTo>
                  <a:pt x="134031" y="644"/>
                </a:lnTo>
                <a:lnTo>
                  <a:pt x="104484" y="80"/>
                </a:lnTo>
                <a:lnTo>
                  <a:pt x="95374" y="0"/>
                </a:lnTo>
                <a:lnTo>
                  <a:pt x="84537" y="900"/>
                </a:lnTo>
                <a:lnTo>
                  <a:pt x="72551" y="2452"/>
                </a:lnTo>
                <a:lnTo>
                  <a:pt x="59797" y="4440"/>
                </a:lnTo>
                <a:lnTo>
                  <a:pt x="49390" y="6717"/>
                </a:lnTo>
                <a:lnTo>
                  <a:pt x="40547" y="9188"/>
                </a:lnTo>
                <a:lnTo>
                  <a:pt x="0" y="255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01"/>
          <p:cNvSpPr/>
          <p:nvPr/>
        </p:nvSpPr>
        <p:spPr>
          <a:xfrm>
            <a:off x="6886575" y="3283725"/>
            <a:ext cx="591503" cy="33833"/>
          </a:xfrm>
          <a:custGeom>
            <a:avLst/>
            <a:gdLst/>
            <a:ahLst/>
            <a:cxnLst/>
            <a:rect l="0" t="0" r="0" b="0"/>
            <a:pathLst>
              <a:path w="591503" h="33833">
                <a:moveTo>
                  <a:pt x="0" y="16687"/>
                </a:moveTo>
                <a:lnTo>
                  <a:pt x="22753" y="16687"/>
                </a:lnTo>
                <a:lnTo>
                  <a:pt x="32314" y="15734"/>
                </a:lnTo>
                <a:lnTo>
                  <a:pt x="41545" y="14147"/>
                </a:lnTo>
                <a:lnTo>
                  <a:pt x="50557" y="12137"/>
                </a:lnTo>
                <a:lnTo>
                  <a:pt x="67994" y="9843"/>
                </a:lnTo>
                <a:lnTo>
                  <a:pt x="117850" y="4756"/>
                </a:lnTo>
                <a:lnTo>
                  <a:pt x="140479" y="3018"/>
                </a:lnTo>
                <a:lnTo>
                  <a:pt x="160328" y="1859"/>
                </a:lnTo>
                <a:lnTo>
                  <a:pt x="195081" y="572"/>
                </a:lnTo>
                <a:lnTo>
                  <a:pt x="226403" y="0"/>
                </a:lnTo>
                <a:lnTo>
                  <a:pt x="250947" y="800"/>
                </a:lnTo>
                <a:lnTo>
                  <a:pt x="365059" y="6387"/>
                </a:lnTo>
                <a:lnTo>
                  <a:pt x="383390" y="6963"/>
                </a:lnTo>
                <a:lnTo>
                  <a:pt x="407041" y="9252"/>
                </a:lnTo>
                <a:lnTo>
                  <a:pt x="434238" y="12683"/>
                </a:lnTo>
                <a:lnTo>
                  <a:pt x="558387" y="30940"/>
                </a:lnTo>
                <a:lnTo>
                  <a:pt x="591502" y="338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02"/>
          <p:cNvSpPr/>
          <p:nvPr/>
        </p:nvSpPr>
        <p:spPr>
          <a:xfrm>
            <a:off x="6980872" y="3386137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11932" y="47727"/>
                </a:lnTo>
                <a:lnTo>
                  <a:pt x="13670" y="57536"/>
                </a:lnTo>
                <a:lnTo>
                  <a:pt x="14828" y="66932"/>
                </a:lnTo>
                <a:lnTo>
                  <a:pt x="21239" y="134400"/>
                </a:lnTo>
                <a:lnTo>
                  <a:pt x="22732" y="166753"/>
                </a:lnTo>
                <a:lnTo>
                  <a:pt x="25325" y="313424"/>
                </a:lnTo>
                <a:lnTo>
                  <a:pt x="26408" y="323250"/>
                </a:lnTo>
                <a:lnTo>
                  <a:pt x="28083" y="329800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03"/>
          <p:cNvSpPr/>
          <p:nvPr/>
        </p:nvSpPr>
        <p:spPr>
          <a:xfrm>
            <a:off x="7083742" y="3334748"/>
            <a:ext cx="445771" cy="351261"/>
          </a:xfrm>
          <a:custGeom>
            <a:avLst/>
            <a:gdLst/>
            <a:ahLst/>
            <a:cxnLst/>
            <a:rect l="0" t="0" r="0" b="0"/>
            <a:pathLst>
              <a:path w="445771" h="351261">
                <a:moveTo>
                  <a:pt x="0" y="111397"/>
                </a:moveTo>
                <a:lnTo>
                  <a:pt x="0" y="97744"/>
                </a:lnTo>
                <a:lnTo>
                  <a:pt x="1905" y="92770"/>
                </a:lnTo>
                <a:lnTo>
                  <a:pt x="5080" y="88501"/>
                </a:lnTo>
                <a:lnTo>
                  <a:pt x="16110" y="77943"/>
                </a:lnTo>
                <a:lnTo>
                  <a:pt x="32922" y="61291"/>
                </a:lnTo>
                <a:lnTo>
                  <a:pt x="40998" y="55133"/>
                </a:lnTo>
                <a:lnTo>
                  <a:pt x="51144" y="48170"/>
                </a:lnTo>
                <a:lnTo>
                  <a:pt x="62671" y="40671"/>
                </a:lnTo>
                <a:lnTo>
                  <a:pt x="72261" y="34718"/>
                </a:lnTo>
                <a:lnTo>
                  <a:pt x="80559" y="29798"/>
                </a:lnTo>
                <a:lnTo>
                  <a:pt x="87996" y="25565"/>
                </a:lnTo>
                <a:lnTo>
                  <a:pt x="95812" y="21790"/>
                </a:lnTo>
                <a:lnTo>
                  <a:pt x="103879" y="18322"/>
                </a:lnTo>
                <a:lnTo>
                  <a:pt x="112115" y="15057"/>
                </a:lnTo>
                <a:lnTo>
                  <a:pt x="119511" y="11927"/>
                </a:lnTo>
                <a:lnTo>
                  <a:pt x="132809" y="5911"/>
                </a:lnTo>
                <a:lnTo>
                  <a:pt x="139974" y="3925"/>
                </a:lnTo>
                <a:lnTo>
                  <a:pt x="147609" y="2602"/>
                </a:lnTo>
                <a:lnTo>
                  <a:pt x="155556" y="1719"/>
                </a:lnTo>
                <a:lnTo>
                  <a:pt x="163711" y="1130"/>
                </a:lnTo>
                <a:lnTo>
                  <a:pt x="172006" y="738"/>
                </a:lnTo>
                <a:lnTo>
                  <a:pt x="187890" y="303"/>
                </a:lnTo>
                <a:lnTo>
                  <a:pt x="219559" y="0"/>
                </a:lnTo>
                <a:lnTo>
                  <a:pt x="224478" y="937"/>
                </a:lnTo>
                <a:lnTo>
                  <a:pt x="232482" y="4518"/>
                </a:lnTo>
                <a:lnTo>
                  <a:pt x="242344" y="11890"/>
                </a:lnTo>
                <a:lnTo>
                  <a:pt x="248361" y="19864"/>
                </a:lnTo>
                <a:lnTo>
                  <a:pt x="251299" y="24657"/>
                </a:lnTo>
                <a:lnTo>
                  <a:pt x="254564" y="35063"/>
                </a:lnTo>
                <a:lnTo>
                  <a:pt x="255434" y="40505"/>
                </a:lnTo>
                <a:lnTo>
                  <a:pt x="255062" y="46038"/>
                </a:lnTo>
                <a:lnTo>
                  <a:pt x="253862" y="51632"/>
                </a:lnTo>
                <a:lnTo>
                  <a:pt x="247621" y="71146"/>
                </a:lnTo>
                <a:lnTo>
                  <a:pt x="245091" y="78848"/>
                </a:lnTo>
                <a:lnTo>
                  <a:pt x="241499" y="85888"/>
                </a:lnTo>
                <a:lnTo>
                  <a:pt x="237199" y="92485"/>
                </a:lnTo>
                <a:lnTo>
                  <a:pt x="232428" y="98789"/>
                </a:lnTo>
                <a:lnTo>
                  <a:pt x="222046" y="113414"/>
                </a:lnTo>
                <a:lnTo>
                  <a:pt x="216610" y="121313"/>
                </a:lnTo>
                <a:lnTo>
                  <a:pt x="208225" y="132295"/>
                </a:lnTo>
                <a:lnTo>
                  <a:pt x="176525" y="172199"/>
                </a:lnTo>
                <a:lnTo>
                  <a:pt x="168166" y="183364"/>
                </a:lnTo>
                <a:lnTo>
                  <a:pt x="160688" y="193665"/>
                </a:lnTo>
                <a:lnTo>
                  <a:pt x="152846" y="202437"/>
                </a:lnTo>
                <a:lnTo>
                  <a:pt x="144760" y="210191"/>
                </a:lnTo>
                <a:lnTo>
                  <a:pt x="136511" y="217264"/>
                </a:lnTo>
                <a:lnTo>
                  <a:pt x="129108" y="224837"/>
                </a:lnTo>
                <a:lnTo>
                  <a:pt x="122267" y="232744"/>
                </a:lnTo>
                <a:lnTo>
                  <a:pt x="108633" y="250101"/>
                </a:lnTo>
                <a:lnTo>
                  <a:pt x="93049" y="270516"/>
                </a:lnTo>
                <a:lnTo>
                  <a:pt x="79137" y="289748"/>
                </a:lnTo>
                <a:lnTo>
                  <a:pt x="72761" y="298878"/>
                </a:lnTo>
                <a:lnTo>
                  <a:pt x="67557" y="306869"/>
                </a:lnTo>
                <a:lnTo>
                  <a:pt x="63136" y="314102"/>
                </a:lnTo>
                <a:lnTo>
                  <a:pt x="59235" y="320828"/>
                </a:lnTo>
                <a:lnTo>
                  <a:pt x="57588" y="326265"/>
                </a:lnTo>
                <a:lnTo>
                  <a:pt x="57442" y="330842"/>
                </a:lnTo>
                <a:lnTo>
                  <a:pt x="58297" y="334846"/>
                </a:lnTo>
                <a:lnTo>
                  <a:pt x="61787" y="341835"/>
                </a:lnTo>
                <a:lnTo>
                  <a:pt x="64052" y="345032"/>
                </a:lnTo>
                <a:lnTo>
                  <a:pt x="66514" y="347164"/>
                </a:lnTo>
                <a:lnTo>
                  <a:pt x="69108" y="348585"/>
                </a:lnTo>
                <a:lnTo>
                  <a:pt x="71789" y="349532"/>
                </a:lnTo>
                <a:lnTo>
                  <a:pt x="82389" y="350585"/>
                </a:lnTo>
                <a:lnTo>
                  <a:pt x="95672" y="351052"/>
                </a:lnTo>
                <a:lnTo>
                  <a:pt x="107926" y="351260"/>
                </a:lnTo>
                <a:lnTo>
                  <a:pt x="121480" y="350363"/>
                </a:lnTo>
                <a:lnTo>
                  <a:pt x="161941" y="346827"/>
                </a:lnTo>
                <a:lnTo>
                  <a:pt x="265576" y="334929"/>
                </a:lnTo>
                <a:lnTo>
                  <a:pt x="294208" y="330904"/>
                </a:lnTo>
                <a:lnTo>
                  <a:pt x="316154" y="327267"/>
                </a:lnTo>
                <a:lnTo>
                  <a:pt x="333642" y="323890"/>
                </a:lnTo>
                <a:lnTo>
                  <a:pt x="347205" y="321639"/>
                </a:lnTo>
                <a:lnTo>
                  <a:pt x="358153" y="320138"/>
                </a:lnTo>
                <a:lnTo>
                  <a:pt x="367356" y="319138"/>
                </a:lnTo>
                <a:lnTo>
                  <a:pt x="375397" y="318471"/>
                </a:lnTo>
                <a:lnTo>
                  <a:pt x="382662" y="318026"/>
                </a:lnTo>
                <a:lnTo>
                  <a:pt x="389411" y="317730"/>
                </a:lnTo>
                <a:lnTo>
                  <a:pt x="407069" y="317400"/>
                </a:lnTo>
                <a:lnTo>
                  <a:pt x="445770" y="3171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533400" y="1295400"/>
          <a:ext cx="1978025" cy="2114550"/>
        </p:xfrm>
        <a:graphic>
          <a:graphicData uri="http://schemas.openxmlformats.org/presentationml/2006/ole">
            <p:oleObj spid="_x0000_s3074" name="Equation" r:id="rId4" imgW="368280" imgH="39348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</a:t>
            </a:r>
            <a:endParaRPr lang="en-US" dirty="0"/>
          </a:p>
        </p:txBody>
      </p:sp>
      <p:sp>
        <p:nvSpPr>
          <p:cNvPr id="5" name="SMARTPenAnnotation923"/>
          <p:cNvSpPr/>
          <p:nvPr/>
        </p:nvSpPr>
        <p:spPr>
          <a:xfrm>
            <a:off x="304386" y="1354649"/>
            <a:ext cx="1093596" cy="2175295"/>
          </a:xfrm>
          <a:custGeom>
            <a:avLst/>
            <a:gdLst/>
            <a:ahLst/>
            <a:cxnLst/>
            <a:rect l="0" t="0" r="0" b="0"/>
            <a:pathLst>
              <a:path w="1093596" h="2175295">
                <a:moveTo>
                  <a:pt x="804323" y="76958"/>
                </a:moveTo>
                <a:lnTo>
                  <a:pt x="799773" y="72407"/>
                </a:lnTo>
                <a:lnTo>
                  <a:pt x="796527" y="71067"/>
                </a:lnTo>
                <a:lnTo>
                  <a:pt x="787841" y="69577"/>
                </a:lnTo>
                <a:lnTo>
                  <a:pt x="782858" y="67275"/>
                </a:lnTo>
                <a:lnTo>
                  <a:pt x="763712" y="54972"/>
                </a:lnTo>
                <a:lnTo>
                  <a:pt x="755794" y="52899"/>
                </a:lnTo>
                <a:lnTo>
                  <a:pt x="724067" y="51386"/>
                </a:lnTo>
                <a:lnTo>
                  <a:pt x="671203" y="51246"/>
                </a:lnTo>
                <a:lnTo>
                  <a:pt x="648675" y="55793"/>
                </a:lnTo>
                <a:lnTo>
                  <a:pt x="617036" y="68186"/>
                </a:lnTo>
                <a:lnTo>
                  <a:pt x="580115" y="83537"/>
                </a:lnTo>
                <a:lnTo>
                  <a:pt x="554180" y="93535"/>
                </a:lnTo>
                <a:lnTo>
                  <a:pt x="530589" y="106233"/>
                </a:lnTo>
                <a:lnTo>
                  <a:pt x="500967" y="126907"/>
                </a:lnTo>
                <a:lnTo>
                  <a:pt x="460986" y="157725"/>
                </a:lnTo>
                <a:lnTo>
                  <a:pt x="434624" y="179946"/>
                </a:lnTo>
                <a:lnTo>
                  <a:pt x="404059" y="199971"/>
                </a:lnTo>
                <a:lnTo>
                  <a:pt x="377434" y="223579"/>
                </a:lnTo>
                <a:lnTo>
                  <a:pt x="353247" y="253434"/>
                </a:lnTo>
                <a:lnTo>
                  <a:pt x="279573" y="350964"/>
                </a:lnTo>
                <a:lnTo>
                  <a:pt x="248839" y="397811"/>
                </a:lnTo>
                <a:lnTo>
                  <a:pt x="222161" y="442444"/>
                </a:lnTo>
                <a:lnTo>
                  <a:pt x="189513" y="504682"/>
                </a:lnTo>
                <a:lnTo>
                  <a:pt x="164719" y="567106"/>
                </a:lnTo>
                <a:lnTo>
                  <a:pt x="145405" y="613254"/>
                </a:lnTo>
                <a:lnTo>
                  <a:pt x="121898" y="669642"/>
                </a:lnTo>
                <a:lnTo>
                  <a:pt x="98751" y="732803"/>
                </a:lnTo>
                <a:lnTo>
                  <a:pt x="60051" y="844539"/>
                </a:lnTo>
                <a:lnTo>
                  <a:pt x="47768" y="887687"/>
                </a:lnTo>
                <a:lnTo>
                  <a:pt x="35959" y="948140"/>
                </a:lnTo>
                <a:lnTo>
                  <a:pt x="18601" y="1051789"/>
                </a:lnTo>
                <a:lnTo>
                  <a:pt x="12201" y="1106481"/>
                </a:lnTo>
                <a:lnTo>
                  <a:pt x="3541" y="1215464"/>
                </a:lnTo>
                <a:lnTo>
                  <a:pt x="1864" y="1254109"/>
                </a:lnTo>
                <a:lnTo>
                  <a:pt x="0" y="1345309"/>
                </a:lnTo>
                <a:lnTo>
                  <a:pt x="455" y="1389250"/>
                </a:lnTo>
                <a:lnTo>
                  <a:pt x="1711" y="1430927"/>
                </a:lnTo>
                <a:lnTo>
                  <a:pt x="3501" y="1471094"/>
                </a:lnTo>
                <a:lnTo>
                  <a:pt x="7552" y="1515017"/>
                </a:lnTo>
                <a:lnTo>
                  <a:pt x="13110" y="1561444"/>
                </a:lnTo>
                <a:lnTo>
                  <a:pt x="19673" y="1609540"/>
                </a:lnTo>
                <a:lnTo>
                  <a:pt x="26905" y="1652082"/>
                </a:lnTo>
                <a:lnTo>
                  <a:pt x="34585" y="1690921"/>
                </a:lnTo>
                <a:lnTo>
                  <a:pt x="42562" y="1727291"/>
                </a:lnTo>
                <a:lnTo>
                  <a:pt x="51690" y="1762015"/>
                </a:lnTo>
                <a:lnTo>
                  <a:pt x="71992" y="1828537"/>
                </a:lnTo>
                <a:lnTo>
                  <a:pt x="93715" y="1890487"/>
                </a:lnTo>
                <a:lnTo>
                  <a:pt x="115118" y="1944056"/>
                </a:lnTo>
                <a:lnTo>
                  <a:pt x="142279" y="1995634"/>
                </a:lnTo>
                <a:lnTo>
                  <a:pt x="163768" y="2034094"/>
                </a:lnTo>
                <a:lnTo>
                  <a:pt x="196146" y="2073172"/>
                </a:lnTo>
                <a:lnTo>
                  <a:pt x="230059" y="2108408"/>
                </a:lnTo>
                <a:lnTo>
                  <a:pt x="260262" y="2129738"/>
                </a:lnTo>
                <a:lnTo>
                  <a:pt x="288790" y="2143573"/>
                </a:lnTo>
                <a:lnTo>
                  <a:pt x="315340" y="2158255"/>
                </a:lnTo>
                <a:lnTo>
                  <a:pt x="335220" y="2164029"/>
                </a:lnTo>
                <a:lnTo>
                  <a:pt x="367832" y="2169819"/>
                </a:lnTo>
                <a:lnTo>
                  <a:pt x="399085" y="2175028"/>
                </a:lnTo>
                <a:lnTo>
                  <a:pt x="417525" y="2175294"/>
                </a:lnTo>
                <a:lnTo>
                  <a:pt x="444924" y="2171040"/>
                </a:lnTo>
                <a:lnTo>
                  <a:pt x="475796" y="2168404"/>
                </a:lnTo>
                <a:lnTo>
                  <a:pt x="508227" y="2160109"/>
                </a:lnTo>
                <a:lnTo>
                  <a:pt x="543820" y="2147708"/>
                </a:lnTo>
                <a:lnTo>
                  <a:pt x="572339" y="2132671"/>
                </a:lnTo>
                <a:lnTo>
                  <a:pt x="595492" y="2116463"/>
                </a:lnTo>
                <a:lnTo>
                  <a:pt x="628994" y="2092226"/>
                </a:lnTo>
                <a:lnTo>
                  <a:pt x="658394" y="2070651"/>
                </a:lnTo>
                <a:lnTo>
                  <a:pt x="689859" y="2040975"/>
                </a:lnTo>
                <a:lnTo>
                  <a:pt x="717703" y="2007100"/>
                </a:lnTo>
                <a:lnTo>
                  <a:pt x="750172" y="1953470"/>
                </a:lnTo>
                <a:lnTo>
                  <a:pt x="776848" y="1893437"/>
                </a:lnTo>
                <a:lnTo>
                  <a:pt x="799732" y="1840592"/>
                </a:lnTo>
                <a:lnTo>
                  <a:pt x="827728" y="1777759"/>
                </a:lnTo>
                <a:lnTo>
                  <a:pt x="850417" y="1710670"/>
                </a:lnTo>
                <a:lnTo>
                  <a:pt x="893178" y="1565507"/>
                </a:lnTo>
                <a:lnTo>
                  <a:pt x="912143" y="1495063"/>
                </a:lnTo>
                <a:lnTo>
                  <a:pt x="936698" y="1413347"/>
                </a:lnTo>
                <a:lnTo>
                  <a:pt x="952581" y="1362219"/>
                </a:lnTo>
                <a:lnTo>
                  <a:pt x="967932" y="1308131"/>
                </a:lnTo>
                <a:lnTo>
                  <a:pt x="997688" y="1194694"/>
                </a:lnTo>
                <a:lnTo>
                  <a:pt x="1011338" y="1136440"/>
                </a:lnTo>
                <a:lnTo>
                  <a:pt x="1036665" y="1018374"/>
                </a:lnTo>
                <a:lnTo>
                  <a:pt x="1058691" y="907711"/>
                </a:lnTo>
                <a:lnTo>
                  <a:pt x="1064389" y="869871"/>
                </a:lnTo>
                <a:lnTo>
                  <a:pt x="1075801" y="779566"/>
                </a:lnTo>
                <a:lnTo>
                  <a:pt x="1080558" y="721576"/>
                </a:lnTo>
                <a:lnTo>
                  <a:pt x="1088384" y="586022"/>
                </a:lnTo>
                <a:lnTo>
                  <a:pt x="1092498" y="469896"/>
                </a:lnTo>
                <a:lnTo>
                  <a:pt x="1093595" y="418927"/>
                </a:lnTo>
                <a:lnTo>
                  <a:pt x="1093373" y="376375"/>
                </a:lnTo>
                <a:lnTo>
                  <a:pt x="1092273" y="339434"/>
                </a:lnTo>
                <a:lnTo>
                  <a:pt x="1088511" y="280292"/>
                </a:lnTo>
                <a:lnTo>
                  <a:pt x="1079133" y="223671"/>
                </a:lnTo>
                <a:lnTo>
                  <a:pt x="1058151" y="171546"/>
                </a:lnTo>
                <a:lnTo>
                  <a:pt x="1027275" y="120859"/>
                </a:lnTo>
                <a:lnTo>
                  <a:pt x="1001838" y="90120"/>
                </a:lnTo>
                <a:lnTo>
                  <a:pt x="974395" y="59691"/>
                </a:lnTo>
                <a:lnTo>
                  <a:pt x="958016" y="47694"/>
                </a:lnTo>
                <a:lnTo>
                  <a:pt x="924217" y="27680"/>
                </a:lnTo>
                <a:lnTo>
                  <a:pt x="899520" y="16639"/>
                </a:lnTo>
                <a:lnTo>
                  <a:pt x="872350" y="7287"/>
                </a:lnTo>
                <a:lnTo>
                  <a:pt x="840990" y="2022"/>
                </a:lnTo>
                <a:lnTo>
                  <a:pt x="812648" y="462"/>
                </a:lnTo>
                <a:lnTo>
                  <a:pt x="781496" y="0"/>
                </a:lnTo>
                <a:lnTo>
                  <a:pt x="753745" y="816"/>
                </a:lnTo>
                <a:lnTo>
                  <a:pt x="726472" y="5714"/>
                </a:lnTo>
                <a:lnTo>
                  <a:pt x="696590" y="8541"/>
                </a:lnTo>
                <a:lnTo>
                  <a:pt x="671014" y="15941"/>
                </a:lnTo>
                <a:lnTo>
                  <a:pt x="644110" y="24757"/>
                </a:lnTo>
                <a:lnTo>
                  <a:pt x="610485" y="40430"/>
                </a:lnTo>
                <a:lnTo>
                  <a:pt x="579415" y="56902"/>
                </a:lnTo>
                <a:lnTo>
                  <a:pt x="547148" y="769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4"/>
          <p:cNvSpPr/>
          <p:nvPr/>
        </p:nvSpPr>
        <p:spPr>
          <a:xfrm>
            <a:off x="4436202" y="1654492"/>
            <a:ext cx="341539" cy="274321"/>
          </a:xfrm>
          <a:custGeom>
            <a:avLst/>
            <a:gdLst/>
            <a:ahLst/>
            <a:cxnLst/>
            <a:rect l="0" t="0" r="0" b="0"/>
            <a:pathLst>
              <a:path w="341539" h="274321">
                <a:moveTo>
                  <a:pt x="84363" y="0"/>
                </a:moveTo>
                <a:lnTo>
                  <a:pt x="84363" y="29253"/>
                </a:lnTo>
                <a:lnTo>
                  <a:pt x="82457" y="38552"/>
                </a:lnTo>
                <a:lnTo>
                  <a:pt x="79282" y="49514"/>
                </a:lnTo>
                <a:lnTo>
                  <a:pt x="75261" y="61584"/>
                </a:lnTo>
                <a:lnTo>
                  <a:pt x="70674" y="72489"/>
                </a:lnTo>
                <a:lnTo>
                  <a:pt x="65712" y="82616"/>
                </a:lnTo>
                <a:lnTo>
                  <a:pt x="60499" y="92225"/>
                </a:lnTo>
                <a:lnTo>
                  <a:pt x="47086" y="115601"/>
                </a:lnTo>
                <a:lnTo>
                  <a:pt x="33506" y="139008"/>
                </a:lnTo>
                <a:lnTo>
                  <a:pt x="24295" y="155762"/>
                </a:lnTo>
                <a:lnTo>
                  <a:pt x="20505" y="161944"/>
                </a:lnTo>
                <a:lnTo>
                  <a:pt x="17026" y="167017"/>
                </a:lnTo>
                <a:lnTo>
                  <a:pt x="13754" y="171352"/>
                </a:lnTo>
                <a:lnTo>
                  <a:pt x="11573" y="176148"/>
                </a:lnTo>
                <a:lnTo>
                  <a:pt x="10119" y="181249"/>
                </a:lnTo>
                <a:lnTo>
                  <a:pt x="9149" y="186555"/>
                </a:lnTo>
                <a:lnTo>
                  <a:pt x="5532" y="194991"/>
                </a:lnTo>
                <a:lnTo>
                  <a:pt x="1701" y="201915"/>
                </a:lnTo>
                <a:lnTo>
                  <a:pt x="0" y="208168"/>
                </a:lnTo>
                <a:lnTo>
                  <a:pt x="498" y="212121"/>
                </a:lnTo>
                <a:lnTo>
                  <a:pt x="1782" y="216662"/>
                </a:lnTo>
                <a:lnTo>
                  <a:pt x="3592" y="221593"/>
                </a:lnTo>
                <a:lnTo>
                  <a:pt x="5751" y="226786"/>
                </a:lnTo>
                <a:lnTo>
                  <a:pt x="8142" y="232154"/>
                </a:lnTo>
                <a:lnTo>
                  <a:pt x="10689" y="237637"/>
                </a:lnTo>
                <a:lnTo>
                  <a:pt x="15244" y="242244"/>
                </a:lnTo>
                <a:lnTo>
                  <a:pt x="21139" y="246269"/>
                </a:lnTo>
                <a:lnTo>
                  <a:pt x="27926" y="249904"/>
                </a:lnTo>
                <a:lnTo>
                  <a:pt x="38007" y="253944"/>
                </a:lnTo>
                <a:lnTo>
                  <a:pt x="42029" y="255021"/>
                </a:lnTo>
                <a:lnTo>
                  <a:pt x="62808" y="255739"/>
                </a:lnTo>
                <a:lnTo>
                  <a:pt x="250929" y="257119"/>
                </a:lnTo>
                <a:lnTo>
                  <a:pt x="264940" y="258090"/>
                </a:lnTo>
                <a:lnTo>
                  <a:pt x="278090" y="259690"/>
                </a:lnTo>
                <a:lnTo>
                  <a:pt x="290666" y="261709"/>
                </a:lnTo>
                <a:lnTo>
                  <a:pt x="300003" y="264008"/>
                </a:lnTo>
                <a:lnTo>
                  <a:pt x="307180" y="266493"/>
                </a:lnTo>
                <a:lnTo>
                  <a:pt x="312918" y="269102"/>
                </a:lnTo>
                <a:lnTo>
                  <a:pt x="318648" y="270841"/>
                </a:lnTo>
                <a:lnTo>
                  <a:pt x="324372" y="272001"/>
                </a:lnTo>
                <a:lnTo>
                  <a:pt x="341538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5"/>
          <p:cNvSpPr/>
          <p:nvPr/>
        </p:nvSpPr>
        <p:spPr>
          <a:xfrm>
            <a:off x="4623964" y="1663064"/>
            <a:ext cx="76624" cy="608649"/>
          </a:xfrm>
          <a:custGeom>
            <a:avLst/>
            <a:gdLst/>
            <a:ahLst/>
            <a:cxnLst/>
            <a:rect l="0" t="0" r="0" b="0"/>
            <a:pathLst>
              <a:path w="76624" h="608649">
                <a:moveTo>
                  <a:pt x="8043" y="0"/>
                </a:moveTo>
                <a:lnTo>
                  <a:pt x="3493" y="9102"/>
                </a:lnTo>
                <a:lnTo>
                  <a:pt x="1258" y="18651"/>
                </a:lnTo>
                <a:lnTo>
                  <a:pt x="0" y="34737"/>
                </a:lnTo>
                <a:lnTo>
                  <a:pt x="658" y="50681"/>
                </a:lnTo>
                <a:lnTo>
                  <a:pt x="4126" y="79993"/>
                </a:lnTo>
                <a:lnTo>
                  <a:pt x="5432" y="97144"/>
                </a:lnTo>
                <a:lnTo>
                  <a:pt x="6302" y="115245"/>
                </a:lnTo>
                <a:lnTo>
                  <a:pt x="6882" y="133980"/>
                </a:lnTo>
                <a:lnTo>
                  <a:pt x="8222" y="151233"/>
                </a:lnTo>
                <a:lnTo>
                  <a:pt x="10067" y="167497"/>
                </a:lnTo>
                <a:lnTo>
                  <a:pt x="12250" y="183102"/>
                </a:lnTo>
                <a:lnTo>
                  <a:pt x="35544" y="435332"/>
                </a:lnTo>
                <a:lnTo>
                  <a:pt x="38760" y="458814"/>
                </a:lnTo>
                <a:lnTo>
                  <a:pt x="41856" y="477326"/>
                </a:lnTo>
                <a:lnTo>
                  <a:pt x="44873" y="492525"/>
                </a:lnTo>
                <a:lnTo>
                  <a:pt x="46883" y="505515"/>
                </a:lnTo>
                <a:lnTo>
                  <a:pt x="48224" y="517033"/>
                </a:lnTo>
                <a:lnTo>
                  <a:pt x="49118" y="527569"/>
                </a:lnTo>
                <a:lnTo>
                  <a:pt x="50666" y="536498"/>
                </a:lnTo>
                <a:lnTo>
                  <a:pt x="52651" y="544355"/>
                </a:lnTo>
                <a:lnTo>
                  <a:pt x="76623" y="608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26"/>
          <p:cNvSpPr/>
          <p:nvPr/>
        </p:nvSpPr>
        <p:spPr>
          <a:xfrm>
            <a:off x="4220527" y="2350873"/>
            <a:ext cx="882969" cy="36834"/>
          </a:xfrm>
          <a:custGeom>
            <a:avLst/>
            <a:gdLst/>
            <a:ahLst/>
            <a:cxnLst/>
            <a:rect l="0" t="0" r="0" b="0"/>
            <a:pathLst>
              <a:path w="882969" h="36834">
                <a:moveTo>
                  <a:pt x="0" y="32282"/>
                </a:moveTo>
                <a:lnTo>
                  <a:pt x="22755" y="36833"/>
                </a:lnTo>
                <a:lnTo>
                  <a:pt x="41546" y="36527"/>
                </a:lnTo>
                <a:lnTo>
                  <a:pt x="50557" y="35112"/>
                </a:lnTo>
                <a:lnTo>
                  <a:pt x="63232" y="34168"/>
                </a:lnTo>
                <a:lnTo>
                  <a:pt x="78350" y="33539"/>
                </a:lnTo>
                <a:lnTo>
                  <a:pt x="95096" y="33120"/>
                </a:lnTo>
                <a:lnTo>
                  <a:pt x="111022" y="31888"/>
                </a:lnTo>
                <a:lnTo>
                  <a:pt x="126403" y="30114"/>
                </a:lnTo>
                <a:lnTo>
                  <a:pt x="141418" y="27979"/>
                </a:lnTo>
                <a:lnTo>
                  <a:pt x="430088" y="4771"/>
                </a:lnTo>
                <a:lnTo>
                  <a:pt x="468653" y="2511"/>
                </a:lnTo>
                <a:lnTo>
                  <a:pt x="539443" y="0"/>
                </a:lnTo>
                <a:lnTo>
                  <a:pt x="584418" y="283"/>
                </a:lnTo>
                <a:lnTo>
                  <a:pt x="882968" y="6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27"/>
          <p:cNvSpPr/>
          <p:nvPr/>
        </p:nvSpPr>
        <p:spPr>
          <a:xfrm>
            <a:off x="4349115" y="2537460"/>
            <a:ext cx="42863" cy="514351"/>
          </a:xfrm>
          <a:custGeom>
            <a:avLst/>
            <a:gdLst/>
            <a:ahLst/>
            <a:cxnLst/>
            <a:rect l="0" t="0" r="0" b="0"/>
            <a:pathLst>
              <a:path w="42863" h="514351">
                <a:moveTo>
                  <a:pt x="0" y="0"/>
                </a:moveTo>
                <a:lnTo>
                  <a:pt x="0" y="38625"/>
                </a:lnTo>
                <a:lnTo>
                  <a:pt x="952" y="45752"/>
                </a:lnTo>
                <a:lnTo>
                  <a:pt x="2540" y="53361"/>
                </a:lnTo>
                <a:lnTo>
                  <a:pt x="4551" y="61292"/>
                </a:lnTo>
                <a:lnTo>
                  <a:pt x="6843" y="69436"/>
                </a:lnTo>
                <a:lnTo>
                  <a:pt x="11931" y="86105"/>
                </a:lnTo>
                <a:lnTo>
                  <a:pt x="13669" y="95503"/>
                </a:lnTo>
                <a:lnTo>
                  <a:pt x="14828" y="105579"/>
                </a:lnTo>
                <a:lnTo>
                  <a:pt x="15600" y="116106"/>
                </a:lnTo>
                <a:lnTo>
                  <a:pt x="18020" y="130743"/>
                </a:lnTo>
                <a:lnTo>
                  <a:pt x="21538" y="148122"/>
                </a:lnTo>
                <a:lnTo>
                  <a:pt x="25789" y="167328"/>
                </a:lnTo>
                <a:lnTo>
                  <a:pt x="28622" y="183942"/>
                </a:lnTo>
                <a:lnTo>
                  <a:pt x="30511" y="198828"/>
                </a:lnTo>
                <a:lnTo>
                  <a:pt x="33563" y="235053"/>
                </a:lnTo>
                <a:lnTo>
                  <a:pt x="38094" y="295603"/>
                </a:lnTo>
                <a:lnTo>
                  <a:pt x="39683" y="323751"/>
                </a:lnTo>
                <a:lnTo>
                  <a:pt x="41449" y="372806"/>
                </a:lnTo>
                <a:lnTo>
                  <a:pt x="42583" y="430299"/>
                </a:lnTo>
                <a:lnTo>
                  <a:pt x="42862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28"/>
          <p:cNvSpPr/>
          <p:nvPr/>
        </p:nvSpPr>
        <p:spPr>
          <a:xfrm>
            <a:off x="4487816" y="2546032"/>
            <a:ext cx="341360" cy="239727"/>
          </a:xfrm>
          <a:custGeom>
            <a:avLst/>
            <a:gdLst/>
            <a:ahLst/>
            <a:cxnLst/>
            <a:rect l="0" t="0" r="0" b="0"/>
            <a:pathLst>
              <a:path w="341360" h="239727">
                <a:moveTo>
                  <a:pt x="7031" y="0"/>
                </a:moveTo>
                <a:lnTo>
                  <a:pt x="11582" y="13653"/>
                </a:lnTo>
                <a:lnTo>
                  <a:pt x="12922" y="19579"/>
                </a:lnTo>
                <a:lnTo>
                  <a:pt x="13816" y="25435"/>
                </a:lnTo>
                <a:lnTo>
                  <a:pt x="14412" y="31244"/>
                </a:lnTo>
                <a:lnTo>
                  <a:pt x="14809" y="39880"/>
                </a:lnTo>
                <a:lnTo>
                  <a:pt x="15250" y="62174"/>
                </a:lnTo>
                <a:lnTo>
                  <a:pt x="15499" y="92399"/>
                </a:lnTo>
                <a:lnTo>
                  <a:pt x="14581" y="104462"/>
                </a:lnTo>
                <a:lnTo>
                  <a:pt x="13017" y="118219"/>
                </a:lnTo>
                <a:lnTo>
                  <a:pt x="11022" y="133105"/>
                </a:lnTo>
                <a:lnTo>
                  <a:pt x="8739" y="145887"/>
                </a:lnTo>
                <a:lnTo>
                  <a:pt x="6265" y="157265"/>
                </a:lnTo>
                <a:lnTo>
                  <a:pt x="3662" y="167708"/>
                </a:lnTo>
                <a:lnTo>
                  <a:pt x="1928" y="176576"/>
                </a:lnTo>
                <a:lnTo>
                  <a:pt x="772" y="184392"/>
                </a:lnTo>
                <a:lnTo>
                  <a:pt x="0" y="191508"/>
                </a:lnTo>
                <a:lnTo>
                  <a:pt x="439" y="198157"/>
                </a:lnTo>
                <a:lnTo>
                  <a:pt x="1683" y="204495"/>
                </a:lnTo>
                <a:lnTo>
                  <a:pt x="3466" y="210625"/>
                </a:lnTo>
                <a:lnTo>
                  <a:pt x="5607" y="216617"/>
                </a:lnTo>
                <a:lnTo>
                  <a:pt x="7987" y="222516"/>
                </a:lnTo>
                <a:lnTo>
                  <a:pt x="10526" y="228354"/>
                </a:lnTo>
                <a:lnTo>
                  <a:pt x="13171" y="232246"/>
                </a:lnTo>
                <a:lnTo>
                  <a:pt x="15887" y="234841"/>
                </a:lnTo>
                <a:lnTo>
                  <a:pt x="18650" y="236571"/>
                </a:lnTo>
                <a:lnTo>
                  <a:pt x="24260" y="238492"/>
                </a:lnTo>
                <a:lnTo>
                  <a:pt x="32773" y="239575"/>
                </a:lnTo>
                <a:lnTo>
                  <a:pt x="35623" y="239726"/>
                </a:lnTo>
                <a:lnTo>
                  <a:pt x="38475" y="238875"/>
                </a:lnTo>
                <a:lnTo>
                  <a:pt x="47992" y="233126"/>
                </a:lnTo>
                <a:lnTo>
                  <a:pt x="57303" y="228072"/>
                </a:lnTo>
                <a:lnTo>
                  <a:pt x="71026" y="222533"/>
                </a:lnTo>
                <a:lnTo>
                  <a:pt x="114213" y="206218"/>
                </a:lnTo>
                <a:lnTo>
                  <a:pt x="189281" y="179341"/>
                </a:lnTo>
                <a:lnTo>
                  <a:pt x="200921" y="174806"/>
                </a:lnTo>
                <a:lnTo>
                  <a:pt x="210586" y="170830"/>
                </a:lnTo>
                <a:lnTo>
                  <a:pt x="219887" y="167226"/>
                </a:lnTo>
                <a:lnTo>
                  <a:pt x="237841" y="160683"/>
                </a:lnTo>
                <a:lnTo>
                  <a:pt x="246629" y="158557"/>
                </a:lnTo>
                <a:lnTo>
                  <a:pt x="255346" y="157140"/>
                </a:lnTo>
                <a:lnTo>
                  <a:pt x="264014" y="156195"/>
                </a:lnTo>
                <a:lnTo>
                  <a:pt x="271698" y="154612"/>
                </a:lnTo>
                <a:lnTo>
                  <a:pt x="278726" y="152605"/>
                </a:lnTo>
                <a:lnTo>
                  <a:pt x="285316" y="150314"/>
                </a:lnTo>
                <a:lnTo>
                  <a:pt x="291614" y="148787"/>
                </a:lnTo>
                <a:lnTo>
                  <a:pt x="297718" y="147769"/>
                </a:lnTo>
                <a:lnTo>
                  <a:pt x="303692" y="147090"/>
                </a:lnTo>
                <a:lnTo>
                  <a:pt x="310533" y="146638"/>
                </a:lnTo>
                <a:lnTo>
                  <a:pt x="317951" y="146336"/>
                </a:lnTo>
                <a:lnTo>
                  <a:pt x="341359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29"/>
          <p:cNvSpPr/>
          <p:nvPr/>
        </p:nvSpPr>
        <p:spPr>
          <a:xfrm>
            <a:off x="4606425" y="2503170"/>
            <a:ext cx="25583" cy="651511"/>
          </a:xfrm>
          <a:custGeom>
            <a:avLst/>
            <a:gdLst/>
            <a:ahLst/>
            <a:cxnLst/>
            <a:rect l="0" t="0" r="0" b="0"/>
            <a:pathLst>
              <a:path w="25583" h="651511">
                <a:moveTo>
                  <a:pt x="25582" y="0"/>
                </a:moveTo>
                <a:lnTo>
                  <a:pt x="16480" y="4550"/>
                </a:lnTo>
                <a:lnTo>
                  <a:pt x="14752" y="7796"/>
                </a:lnTo>
                <a:lnTo>
                  <a:pt x="14552" y="11865"/>
                </a:lnTo>
                <a:lnTo>
                  <a:pt x="15371" y="16482"/>
                </a:lnTo>
                <a:lnTo>
                  <a:pt x="15918" y="22418"/>
                </a:lnTo>
                <a:lnTo>
                  <a:pt x="16524" y="36633"/>
                </a:lnTo>
                <a:lnTo>
                  <a:pt x="16967" y="139317"/>
                </a:lnTo>
                <a:lnTo>
                  <a:pt x="16029" y="155743"/>
                </a:lnTo>
                <a:lnTo>
                  <a:pt x="14451" y="172409"/>
                </a:lnTo>
                <a:lnTo>
                  <a:pt x="12446" y="189234"/>
                </a:lnTo>
                <a:lnTo>
                  <a:pt x="5074" y="267524"/>
                </a:lnTo>
                <a:lnTo>
                  <a:pt x="3338" y="298364"/>
                </a:lnTo>
                <a:lnTo>
                  <a:pt x="1408" y="363111"/>
                </a:lnTo>
                <a:lnTo>
                  <a:pt x="68" y="464083"/>
                </a:lnTo>
                <a:lnTo>
                  <a:pt x="0" y="477981"/>
                </a:lnTo>
                <a:lnTo>
                  <a:pt x="907" y="491056"/>
                </a:lnTo>
                <a:lnTo>
                  <a:pt x="2465" y="503583"/>
                </a:lnTo>
                <a:lnTo>
                  <a:pt x="4456" y="515744"/>
                </a:lnTo>
                <a:lnTo>
                  <a:pt x="5783" y="527662"/>
                </a:lnTo>
                <a:lnTo>
                  <a:pt x="6667" y="539417"/>
                </a:lnTo>
                <a:lnTo>
                  <a:pt x="7651" y="561686"/>
                </a:lnTo>
                <a:lnTo>
                  <a:pt x="8204" y="589335"/>
                </a:lnTo>
                <a:lnTo>
                  <a:pt x="8334" y="603557"/>
                </a:lnTo>
                <a:lnTo>
                  <a:pt x="9321" y="610016"/>
                </a:lnTo>
                <a:lnTo>
                  <a:pt x="10931" y="616227"/>
                </a:lnTo>
                <a:lnTo>
                  <a:pt x="12957" y="622273"/>
                </a:lnTo>
                <a:lnTo>
                  <a:pt x="14308" y="627256"/>
                </a:lnTo>
                <a:lnTo>
                  <a:pt x="15209" y="631531"/>
                </a:lnTo>
                <a:lnTo>
                  <a:pt x="15809" y="635333"/>
                </a:lnTo>
                <a:lnTo>
                  <a:pt x="16476" y="642097"/>
                </a:lnTo>
                <a:lnTo>
                  <a:pt x="17009" y="651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0"/>
          <p:cNvSpPr/>
          <p:nvPr/>
        </p:nvSpPr>
        <p:spPr>
          <a:xfrm>
            <a:off x="1486172" y="1204088"/>
            <a:ext cx="1122380" cy="2584363"/>
          </a:xfrm>
          <a:custGeom>
            <a:avLst/>
            <a:gdLst/>
            <a:ahLst/>
            <a:cxnLst/>
            <a:rect l="0" t="0" r="0" b="0"/>
            <a:pathLst>
              <a:path w="1122380" h="2584363">
                <a:moveTo>
                  <a:pt x="1019855" y="21779"/>
                </a:moveTo>
                <a:lnTo>
                  <a:pt x="987635" y="12454"/>
                </a:lnTo>
                <a:lnTo>
                  <a:pt x="975055" y="8110"/>
                </a:lnTo>
                <a:lnTo>
                  <a:pt x="951457" y="2780"/>
                </a:lnTo>
                <a:lnTo>
                  <a:pt x="945681" y="541"/>
                </a:lnTo>
                <a:lnTo>
                  <a:pt x="938973" y="0"/>
                </a:lnTo>
                <a:lnTo>
                  <a:pt x="903900" y="3836"/>
                </a:lnTo>
                <a:lnTo>
                  <a:pt x="876807" y="13499"/>
                </a:lnTo>
                <a:lnTo>
                  <a:pt x="844650" y="28427"/>
                </a:lnTo>
                <a:lnTo>
                  <a:pt x="819749" y="44419"/>
                </a:lnTo>
                <a:lnTo>
                  <a:pt x="791854" y="63274"/>
                </a:lnTo>
                <a:lnTo>
                  <a:pt x="760406" y="81178"/>
                </a:lnTo>
                <a:lnTo>
                  <a:pt x="738304" y="95669"/>
                </a:lnTo>
                <a:lnTo>
                  <a:pt x="683266" y="134629"/>
                </a:lnTo>
                <a:lnTo>
                  <a:pt x="651635" y="158925"/>
                </a:lnTo>
                <a:lnTo>
                  <a:pt x="583469" y="213860"/>
                </a:lnTo>
                <a:lnTo>
                  <a:pt x="554624" y="238416"/>
                </a:lnTo>
                <a:lnTo>
                  <a:pt x="529678" y="260501"/>
                </a:lnTo>
                <a:lnTo>
                  <a:pt x="486721" y="300280"/>
                </a:lnTo>
                <a:lnTo>
                  <a:pt x="448579" y="337010"/>
                </a:lnTo>
                <a:lnTo>
                  <a:pt x="367671" y="417123"/>
                </a:lnTo>
                <a:lnTo>
                  <a:pt x="343130" y="443457"/>
                </a:lnTo>
                <a:lnTo>
                  <a:pt x="322008" y="467680"/>
                </a:lnTo>
                <a:lnTo>
                  <a:pt x="253888" y="549913"/>
                </a:lnTo>
                <a:lnTo>
                  <a:pt x="223813" y="588610"/>
                </a:lnTo>
                <a:lnTo>
                  <a:pt x="195523" y="628987"/>
                </a:lnTo>
                <a:lnTo>
                  <a:pt x="170250" y="672331"/>
                </a:lnTo>
                <a:lnTo>
                  <a:pt x="139153" y="735024"/>
                </a:lnTo>
                <a:lnTo>
                  <a:pt x="111841" y="795827"/>
                </a:lnTo>
                <a:lnTo>
                  <a:pt x="90202" y="860621"/>
                </a:lnTo>
                <a:lnTo>
                  <a:pt x="72641" y="928315"/>
                </a:lnTo>
                <a:lnTo>
                  <a:pt x="39424" y="1067305"/>
                </a:lnTo>
                <a:lnTo>
                  <a:pt x="29118" y="1123680"/>
                </a:lnTo>
                <a:lnTo>
                  <a:pt x="20410" y="1187788"/>
                </a:lnTo>
                <a:lnTo>
                  <a:pt x="10190" y="1279780"/>
                </a:lnTo>
                <a:lnTo>
                  <a:pt x="4377" y="1358766"/>
                </a:lnTo>
                <a:lnTo>
                  <a:pt x="1794" y="1424668"/>
                </a:lnTo>
                <a:lnTo>
                  <a:pt x="340" y="1510917"/>
                </a:lnTo>
                <a:lnTo>
                  <a:pt x="0" y="1567856"/>
                </a:lnTo>
                <a:lnTo>
                  <a:pt x="2389" y="1624912"/>
                </a:lnTo>
                <a:lnTo>
                  <a:pt x="6625" y="1681068"/>
                </a:lnTo>
                <a:lnTo>
                  <a:pt x="15318" y="1760878"/>
                </a:lnTo>
                <a:lnTo>
                  <a:pt x="29535" y="1838818"/>
                </a:lnTo>
                <a:lnTo>
                  <a:pt x="46765" y="1915251"/>
                </a:lnTo>
                <a:lnTo>
                  <a:pt x="69545" y="1986581"/>
                </a:lnTo>
                <a:lnTo>
                  <a:pt x="94391" y="2055976"/>
                </a:lnTo>
                <a:lnTo>
                  <a:pt x="121756" y="2123845"/>
                </a:lnTo>
                <a:lnTo>
                  <a:pt x="146037" y="2166023"/>
                </a:lnTo>
                <a:lnTo>
                  <a:pt x="170164" y="2204454"/>
                </a:lnTo>
                <a:lnTo>
                  <a:pt x="194540" y="2241537"/>
                </a:lnTo>
                <a:lnTo>
                  <a:pt x="221248" y="2280243"/>
                </a:lnTo>
                <a:lnTo>
                  <a:pt x="246454" y="2314591"/>
                </a:lnTo>
                <a:lnTo>
                  <a:pt x="271309" y="2345732"/>
                </a:lnTo>
                <a:lnTo>
                  <a:pt x="298230" y="2375447"/>
                </a:lnTo>
                <a:lnTo>
                  <a:pt x="326070" y="2404529"/>
                </a:lnTo>
                <a:lnTo>
                  <a:pt x="354319" y="2432376"/>
                </a:lnTo>
                <a:lnTo>
                  <a:pt x="382749" y="2457453"/>
                </a:lnTo>
                <a:lnTo>
                  <a:pt x="411259" y="2481298"/>
                </a:lnTo>
                <a:lnTo>
                  <a:pt x="440758" y="2503644"/>
                </a:lnTo>
                <a:lnTo>
                  <a:pt x="472919" y="2523100"/>
                </a:lnTo>
                <a:lnTo>
                  <a:pt x="518604" y="2550119"/>
                </a:lnTo>
                <a:lnTo>
                  <a:pt x="547839" y="2562488"/>
                </a:lnTo>
                <a:lnTo>
                  <a:pt x="576708" y="2571161"/>
                </a:lnTo>
                <a:lnTo>
                  <a:pt x="605413" y="2578190"/>
                </a:lnTo>
                <a:lnTo>
                  <a:pt x="634046" y="2581949"/>
                </a:lnTo>
                <a:lnTo>
                  <a:pt x="661694" y="2583620"/>
                </a:lnTo>
                <a:lnTo>
                  <a:pt x="686682" y="2584362"/>
                </a:lnTo>
                <a:lnTo>
                  <a:pt x="713028" y="2582152"/>
                </a:lnTo>
                <a:lnTo>
                  <a:pt x="739660" y="2577043"/>
                </a:lnTo>
                <a:lnTo>
                  <a:pt x="764197" y="2568422"/>
                </a:lnTo>
                <a:lnTo>
                  <a:pt x="787801" y="2555701"/>
                </a:lnTo>
                <a:lnTo>
                  <a:pt x="819971" y="2532473"/>
                </a:lnTo>
                <a:lnTo>
                  <a:pt x="842435" y="2510196"/>
                </a:lnTo>
                <a:lnTo>
                  <a:pt x="874644" y="2471719"/>
                </a:lnTo>
                <a:lnTo>
                  <a:pt x="901024" y="2433664"/>
                </a:lnTo>
                <a:lnTo>
                  <a:pt x="931941" y="2380109"/>
                </a:lnTo>
                <a:lnTo>
                  <a:pt x="956659" y="2325506"/>
                </a:lnTo>
                <a:lnTo>
                  <a:pt x="976048" y="2264560"/>
                </a:lnTo>
                <a:lnTo>
                  <a:pt x="996397" y="2198242"/>
                </a:lnTo>
                <a:lnTo>
                  <a:pt x="1015445" y="2130332"/>
                </a:lnTo>
                <a:lnTo>
                  <a:pt x="1029661" y="2061951"/>
                </a:lnTo>
                <a:lnTo>
                  <a:pt x="1042311" y="1999132"/>
                </a:lnTo>
                <a:lnTo>
                  <a:pt x="1060633" y="1888662"/>
                </a:lnTo>
                <a:lnTo>
                  <a:pt x="1078936" y="1754475"/>
                </a:lnTo>
                <a:lnTo>
                  <a:pt x="1087817" y="1682687"/>
                </a:lnTo>
                <a:lnTo>
                  <a:pt x="1102766" y="1531803"/>
                </a:lnTo>
                <a:lnTo>
                  <a:pt x="1109418" y="1454229"/>
                </a:lnTo>
                <a:lnTo>
                  <a:pt x="1113854" y="1385368"/>
                </a:lnTo>
                <a:lnTo>
                  <a:pt x="1118782" y="1263136"/>
                </a:lnTo>
                <a:lnTo>
                  <a:pt x="1121557" y="1138888"/>
                </a:lnTo>
                <a:lnTo>
                  <a:pt x="1122379" y="1052333"/>
                </a:lnTo>
                <a:lnTo>
                  <a:pt x="1118072" y="978427"/>
                </a:lnTo>
                <a:lnTo>
                  <a:pt x="1115314" y="908268"/>
                </a:lnTo>
                <a:lnTo>
                  <a:pt x="1105395" y="839221"/>
                </a:lnTo>
                <a:lnTo>
                  <a:pt x="1094942" y="770502"/>
                </a:lnTo>
                <a:lnTo>
                  <a:pt x="1072524" y="601433"/>
                </a:lnTo>
                <a:lnTo>
                  <a:pt x="1056916" y="507051"/>
                </a:lnTo>
                <a:lnTo>
                  <a:pt x="1047420" y="453879"/>
                </a:lnTo>
                <a:lnTo>
                  <a:pt x="1031788" y="377018"/>
                </a:lnTo>
                <a:lnTo>
                  <a:pt x="1017539" y="316823"/>
                </a:lnTo>
                <a:lnTo>
                  <a:pt x="1001680" y="255145"/>
                </a:lnTo>
                <a:lnTo>
                  <a:pt x="976687" y="188820"/>
                </a:lnTo>
                <a:lnTo>
                  <a:pt x="942642" y="124695"/>
                </a:lnTo>
                <a:lnTo>
                  <a:pt x="908401" y="74352"/>
                </a:lnTo>
                <a:lnTo>
                  <a:pt x="890310" y="51812"/>
                </a:lnTo>
                <a:lnTo>
                  <a:pt x="869569" y="32270"/>
                </a:lnTo>
                <a:lnTo>
                  <a:pt x="847651" y="19139"/>
                </a:lnTo>
                <a:lnTo>
                  <a:pt x="825210" y="11081"/>
                </a:lnTo>
                <a:lnTo>
                  <a:pt x="790203" y="6544"/>
                </a:lnTo>
                <a:lnTo>
                  <a:pt x="763800" y="5483"/>
                </a:lnTo>
                <a:lnTo>
                  <a:pt x="736190" y="10091"/>
                </a:lnTo>
                <a:lnTo>
                  <a:pt x="708044" y="19442"/>
                </a:lnTo>
                <a:lnTo>
                  <a:pt x="679660" y="33123"/>
                </a:lnTo>
                <a:lnTo>
                  <a:pt x="651170" y="51268"/>
                </a:lnTo>
                <a:lnTo>
                  <a:pt x="548367" y="1246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1"/>
          <p:cNvSpPr/>
          <p:nvPr/>
        </p:nvSpPr>
        <p:spPr>
          <a:xfrm>
            <a:off x="5823584" y="1655676"/>
            <a:ext cx="358182" cy="538885"/>
          </a:xfrm>
          <a:custGeom>
            <a:avLst/>
            <a:gdLst/>
            <a:ahLst/>
            <a:cxnLst/>
            <a:rect l="0" t="0" r="0" b="0"/>
            <a:pathLst>
              <a:path w="358182" h="538885">
                <a:moveTo>
                  <a:pt x="0" y="58824"/>
                </a:moveTo>
                <a:lnTo>
                  <a:pt x="4552" y="63374"/>
                </a:lnTo>
                <a:lnTo>
                  <a:pt x="6844" y="64715"/>
                </a:lnTo>
                <a:lnTo>
                  <a:pt x="11932" y="66204"/>
                </a:lnTo>
                <a:lnTo>
                  <a:pt x="20338" y="64697"/>
                </a:lnTo>
                <a:lnTo>
                  <a:pt x="32608" y="61786"/>
                </a:lnTo>
                <a:lnTo>
                  <a:pt x="73548" y="51568"/>
                </a:lnTo>
                <a:lnTo>
                  <a:pt x="145718" y="34326"/>
                </a:lnTo>
                <a:lnTo>
                  <a:pt x="216529" y="19043"/>
                </a:lnTo>
                <a:lnTo>
                  <a:pt x="250080" y="12301"/>
                </a:lnTo>
                <a:lnTo>
                  <a:pt x="274353" y="7806"/>
                </a:lnTo>
                <a:lnTo>
                  <a:pt x="292440" y="4809"/>
                </a:lnTo>
                <a:lnTo>
                  <a:pt x="316664" y="1480"/>
                </a:lnTo>
                <a:lnTo>
                  <a:pt x="324457" y="592"/>
                </a:lnTo>
                <a:lnTo>
                  <a:pt x="330605" y="0"/>
                </a:lnTo>
                <a:lnTo>
                  <a:pt x="335656" y="558"/>
                </a:lnTo>
                <a:lnTo>
                  <a:pt x="339976" y="1882"/>
                </a:lnTo>
                <a:lnTo>
                  <a:pt x="347316" y="5894"/>
                </a:lnTo>
                <a:lnTo>
                  <a:pt x="353753" y="10852"/>
                </a:lnTo>
                <a:lnTo>
                  <a:pt x="355850" y="14460"/>
                </a:lnTo>
                <a:lnTo>
                  <a:pt x="358181" y="23549"/>
                </a:lnTo>
                <a:lnTo>
                  <a:pt x="356677" y="36479"/>
                </a:lnTo>
                <a:lnTo>
                  <a:pt x="352833" y="51750"/>
                </a:lnTo>
                <a:lnTo>
                  <a:pt x="347950" y="68062"/>
                </a:lnTo>
                <a:lnTo>
                  <a:pt x="336102" y="105628"/>
                </a:lnTo>
                <a:lnTo>
                  <a:pt x="326861" y="137093"/>
                </a:lnTo>
                <a:lnTo>
                  <a:pt x="311324" y="183462"/>
                </a:lnTo>
                <a:lnTo>
                  <a:pt x="301847" y="210496"/>
                </a:lnTo>
                <a:lnTo>
                  <a:pt x="293624" y="232329"/>
                </a:lnTo>
                <a:lnTo>
                  <a:pt x="286238" y="250694"/>
                </a:lnTo>
                <a:lnTo>
                  <a:pt x="279407" y="266747"/>
                </a:lnTo>
                <a:lnTo>
                  <a:pt x="272949" y="285069"/>
                </a:lnTo>
                <a:lnTo>
                  <a:pt x="266739" y="304904"/>
                </a:lnTo>
                <a:lnTo>
                  <a:pt x="260694" y="325747"/>
                </a:lnTo>
                <a:lnTo>
                  <a:pt x="255711" y="350120"/>
                </a:lnTo>
                <a:lnTo>
                  <a:pt x="251437" y="376846"/>
                </a:lnTo>
                <a:lnTo>
                  <a:pt x="247634" y="405141"/>
                </a:lnTo>
                <a:lnTo>
                  <a:pt x="245100" y="427815"/>
                </a:lnTo>
                <a:lnTo>
                  <a:pt x="243410" y="446740"/>
                </a:lnTo>
                <a:lnTo>
                  <a:pt x="242284" y="463167"/>
                </a:lnTo>
                <a:lnTo>
                  <a:pt x="242485" y="477928"/>
                </a:lnTo>
                <a:lnTo>
                  <a:pt x="243572" y="491579"/>
                </a:lnTo>
                <a:lnTo>
                  <a:pt x="246367" y="514049"/>
                </a:lnTo>
                <a:lnTo>
                  <a:pt x="247112" y="521375"/>
                </a:lnTo>
                <a:lnTo>
                  <a:pt x="248603" y="538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32"/>
          <p:cNvSpPr/>
          <p:nvPr/>
        </p:nvSpPr>
        <p:spPr>
          <a:xfrm>
            <a:off x="5729287" y="2340292"/>
            <a:ext cx="591504" cy="34291"/>
          </a:xfrm>
          <a:custGeom>
            <a:avLst/>
            <a:gdLst/>
            <a:ahLst/>
            <a:cxnLst/>
            <a:rect l="0" t="0" r="0" b="0"/>
            <a:pathLst>
              <a:path w="591504" h="34291">
                <a:moveTo>
                  <a:pt x="0" y="34290"/>
                </a:moveTo>
                <a:lnTo>
                  <a:pt x="38626" y="34290"/>
                </a:lnTo>
                <a:lnTo>
                  <a:pt x="52420" y="33337"/>
                </a:lnTo>
                <a:lnTo>
                  <a:pt x="183280" y="22358"/>
                </a:lnTo>
                <a:lnTo>
                  <a:pt x="311163" y="14139"/>
                </a:lnTo>
                <a:lnTo>
                  <a:pt x="374832" y="11047"/>
                </a:lnTo>
                <a:lnTo>
                  <a:pt x="398478" y="10222"/>
                </a:lnTo>
                <a:lnTo>
                  <a:pt x="420910" y="8720"/>
                </a:lnTo>
                <a:lnTo>
                  <a:pt x="442531" y="6766"/>
                </a:lnTo>
                <a:lnTo>
                  <a:pt x="463614" y="4510"/>
                </a:lnTo>
                <a:lnTo>
                  <a:pt x="480526" y="3007"/>
                </a:lnTo>
                <a:lnTo>
                  <a:pt x="494658" y="2005"/>
                </a:lnTo>
                <a:lnTo>
                  <a:pt x="506937" y="1337"/>
                </a:lnTo>
                <a:lnTo>
                  <a:pt x="530740" y="594"/>
                </a:lnTo>
                <a:lnTo>
                  <a:pt x="5915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33"/>
          <p:cNvSpPr/>
          <p:nvPr/>
        </p:nvSpPr>
        <p:spPr>
          <a:xfrm>
            <a:off x="5892165" y="2546032"/>
            <a:ext cx="42863" cy="505779"/>
          </a:xfrm>
          <a:custGeom>
            <a:avLst/>
            <a:gdLst/>
            <a:ahLst/>
            <a:cxnLst/>
            <a:rect l="0" t="0" r="0" b="0"/>
            <a:pathLst>
              <a:path w="42863" h="505779">
                <a:moveTo>
                  <a:pt x="0" y="0"/>
                </a:moveTo>
                <a:lnTo>
                  <a:pt x="0" y="13653"/>
                </a:lnTo>
                <a:lnTo>
                  <a:pt x="952" y="23389"/>
                </a:lnTo>
                <a:lnTo>
                  <a:pt x="2540" y="35596"/>
                </a:lnTo>
                <a:lnTo>
                  <a:pt x="9324" y="85159"/>
                </a:lnTo>
                <a:lnTo>
                  <a:pt x="11931" y="105350"/>
                </a:lnTo>
                <a:lnTo>
                  <a:pt x="13669" y="122621"/>
                </a:lnTo>
                <a:lnTo>
                  <a:pt x="14828" y="137945"/>
                </a:lnTo>
                <a:lnTo>
                  <a:pt x="15600" y="151971"/>
                </a:lnTo>
                <a:lnTo>
                  <a:pt x="15162" y="178467"/>
                </a:lnTo>
                <a:lnTo>
                  <a:pt x="9628" y="328619"/>
                </a:lnTo>
                <a:lnTo>
                  <a:pt x="10228" y="351477"/>
                </a:lnTo>
                <a:lnTo>
                  <a:pt x="11582" y="376241"/>
                </a:lnTo>
                <a:lnTo>
                  <a:pt x="14672" y="421536"/>
                </a:lnTo>
                <a:lnTo>
                  <a:pt x="16046" y="448017"/>
                </a:lnTo>
                <a:lnTo>
                  <a:pt x="17364" y="456793"/>
                </a:lnTo>
                <a:lnTo>
                  <a:pt x="19196" y="463596"/>
                </a:lnTo>
                <a:lnTo>
                  <a:pt x="21370" y="469084"/>
                </a:lnTo>
                <a:lnTo>
                  <a:pt x="23771" y="474648"/>
                </a:lnTo>
                <a:lnTo>
                  <a:pt x="28980" y="485910"/>
                </a:lnTo>
                <a:lnTo>
                  <a:pt x="31702" y="490627"/>
                </a:lnTo>
                <a:lnTo>
                  <a:pt x="34470" y="494725"/>
                </a:lnTo>
                <a:lnTo>
                  <a:pt x="42862" y="5057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34"/>
          <p:cNvSpPr/>
          <p:nvPr/>
        </p:nvSpPr>
        <p:spPr>
          <a:xfrm>
            <a:off x="6043965" y="2528887"/>
            <a:ext cx="345406" cy="196330"/>
          </a:xfrm>
          <a:custGeom>
            <a:avLst/>
            <a:gdLst/>
            <a:ahLst/>
            <a:cxnLst/>
            <a:rect l="0" t="0" r="0" b="0"/>
            <a:pathLst>
              <a:path w="345406" h="196330">
                <a:moveTo>
                  <a:pt x="2505" y="0"/>
                </a:moveTo>
                <a:lnTo>
                  <a:pt x="2505" y="9102"/>
                </a:lnTo>
                <a:lnTo>
                  <a:pt x="3457" y="12735"/>
                </a:lnTo>
                <a:lnTo>
                  <a:pt x="5045" y="16110"/>
                </a:lnTo>
                <a:lnTo>
                  <a:pt x="7055" y="19313"/>
                </a:lnTo>
                <a:lnTo>
                  <a:pt x="8396" y="25258"/>
                </a:lnTo>
                <a:lnTo>
                  <a:pt x="9290" y="33031"/>
                </a:lnTo>
                <a:lnTo>
                  <a:pt x="9886" y="42023"/>
                </a:lnTo>
                <a:lnTo>
                  <a:pt x="10283" y="50875"/>
                </a:lnTo>
                <a:lnTo>
                  <a:pt x="10724" y="68331"/>
                </a:lnTo>
                <a:lnTo>
                  <a:pt x="8936" y="84607"/>
                </a:lnTo>
                <a:lnTo>
                  <a:pt x="5840" y="105935"/>
                </a:lnTo>
                <a:lnTo>
                  <a:pt x="1871" y="130630"/>
                </a:lnTo>
                <a:lnTo>
                  <a:pt x="177" y="148047"/>
                </a:lnTo>
                <a:lnTo>
                  <a:pt x="0" y="160611"/>
                </a:lnTo>
                <a:lnTo>
                  <a:pt x="1391" y="177110"/>
                </a:lnTo>
                <a:lnTo>
                  <a:pt x="2010" y="187618"/>
                </a:lnTo>
                <a:lnTo>
                  <a:pt x="3127" y="190801"/>
                </a:lnTo>
                <a:lnTo>
                  <a:pt x="4825" y="192923"/>
                </a:lnTo>
                <a:lnTo>
                  <a:pt x="6909" y="194338"/>
                </a:lnTo>
                <a:lnTo>
                  <a:pt x="14305" y="195910"/>
                </a:lnTo>
                <a:lnTo>
                  <a:pt x="18943" y="196329"/>
                </a:lnTo>
                <a:lnTo>
                  <a:pt x="24894" y="195656"/>
                </a:lnTo>
                <a:lnTo>
                  <a:pt x="31719" y="194255"/>
                </a:lnTo>
                <a:lnTo>
                  <a:pt x="39126" y="192368"/>
                </a:lnTo>
                <a:lnTo>
                  <a:pt x="60055" y="187732"/>
                </a:lnTo>
                <a:lnTo>
                  <a:pt x="72304" y="185162"/>
                </a:lnTo>
                <a:lnTo>
                  <a:pt x="82375" y="182497"/>
                </a:lnTo>
                <a:lnTo>
                  <a:pt x="90994" y="179767"/>
                </a:lnTo>
                <a:lnTo>
                  <a:pt x="98645" y="176995"/>
                </a:lnTo>
                <a:lnTo>
                  <a:pt x="106603" y="175146"/>
                </a:lnTo>
                <a:lnTo>
                  <a:pt x="114766" y="173914"/>
                </a:lnTo>
                <a:lnTo>
                  <a:pt x="123066" y="173093"/>
                </a:lnTo>
                <a:lnTo>
                  <a:pt x="131456" y="171593"/>
                </a:lnTo>
                <a:lnTo>
                  <a:pt x="139907" y="169640"/>
                </a:lnTo>
                <a:lnTo>
                  <a:pt x="148399" y="167386"/>
                </a:lnTo>
                <a:lnTo>
                  <a:pt x="156917" y="165883"/>
                </a:lnTo>
                <a:lnTo>
                  <a:pt x="165454" y="164881"/>
                </a:lnTo>
                <a:lnTo>
                  <a:pt x="174003" y="164213"/>
                </a:lnTo>
                <a:lnTo>
                  <a:pt x="182559" y="163768"/>
                </a:lnTo>
                <a:lnTo>
                  <a:pt x="199686" y="163273"/>
                </a:lnTo>
                <a:lnTo>
                  <a:pt x="298654" y="162888"/>
                </a:lnTo>
                <a:lnTo>
                  <a:pt x="306617" y="163837"/>
                </a:lnTo>
                <a:lnTo>
                  <a:pt x="312879" y="165422"/>
                </a:lnTo>
                <a:lnTo>
                  <a:pt x="322376" y="168771"/>
                </a:lnTo>
                <a:lnTo>
                  <a:pt x="326243" y="169664"/>
                </a:lnTo>
                <a:lnTo>
                  <a:pt x="34540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35"/>
          <p:cNvSpPr/>
          <p:nvPr/>
        </p:nvSpPr>
        <p:spPr>
          <a:xfrm>
            <a:off x="6213451" y="2503170"/>
            <a:ext cx="21615" cy="608648"/>
          </a:xfrm>
          <a:custGeom>
            <a:avLst/>
            <a:gdLst/>
            <a:ahLst/>
            <a:cxnLst/>
            <a:rect l="0" t="0" r="0" b="0"/>
            <a:pathLst>
              <a:path w="21615" h="608648">
                <a:moveTo>
                  <a:pt x="21614" y="0"/>
                </a:moveTo>
                <a:lnTo>
                  <a:pt x="21614" y="135465"/>
                </a:lnTo>
                <a:lnTo>
                  <a:pt x="16533" y="206574"/>
                </a:lnTo>
                <a:lnTo>
                  <a:pt x="9831" y="291835"/>
                </a:lnTo>
                <a:lnTo>
                  <a:pt x="5105" y="370420"/>
                </a:lnTo>
                <a:lnTo>
                  <a:pt x="624" y="420854"/>
                </a:lnTo>
                <a:lnTo>
                  <a:pt x="0" y="449161"/>
                </a:lnTo>
                <a:lnTo>
                  <a:pt x="537" y="479463"/>
                </a:lnTo>
                <a:lnTo>
                  <a:pt x="3692" y="560164"/>
                </a:lnTo>
                <a:lnTo>
                  <a:pt x="4903" y="568705"/>
                </a:lnTo>
                <a:lnTo>
                  <a:pt x="6663" y="575351"/>
                </a:lnTo>
                <a:lnTo>
                  <a:pt x="8789" y="580735"/>
                </a:lnTo>
                <a:lnTo>
                  <a:pt x="11159" y="585276"/>
                </a:lnTo>
                <a:lnTo>
                  <a:pt x="13691" y="589257"/>
                </a:lnTo>
                <a:lnTo>
                  <a:pt x="16332" y="592863"/>
                </a:lnTo>
                <a:lnTo>
                  <a:pt x="18093" y="596219"/>
                </a:lnTo>
                <a:lnTo>
                  <a:pt x="19267" y="599409"/>
                </a:lnTo>
                <a:lnTo>
                  <a:pt x="21614" y="608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36"/>
          <p:cNvSpPr/>
          <p:nvPr/>
        </p:nvSpPr>
        <p:spPr>
          <a:xfrm>
            <a:off x="5223509" y="2331720"/>
            <a:ext cx="351474" cy="25709"/>
          </a:xfrm>
          <a:custGeom>
            <a:avLst/>
            <a:gdLst/>
            <a:ahLst/>
            <a:cxnLst/>
            <a:rect l="0" t="0" r="0" b="0"/>
            <a:pathLst>
              <a:path w="351474" h="25709">
                <a:moveTo>
                  <a:pt x="0" y="0"/>
                </a:moveTo>
                <a:lnTo>
                  <a:pt x="13653" y="4550"/>
                </a:lnTo>
                <a:lnTo>
                  <a:pt x="18627" y="5891"/>
                </a:lnTo>
                <a:lnTo>
                  <a:pt x="22896" y="6785"/>
                </a:lnTo>
                <a:lnTo>
                  <a:pt x="26694" y="7380"/>
                </a:lnTo>
                <a:lnTo>
                  <a:pt x="32084" y="8730"/>
                </a:lnTo>
                <a:lnTo>
                  <a:pt x="38534" y="10582"/>
                </a:lnTo>
                <a:lnTo>
                  <a:pt x="45692" y="12770"/>
                </a:lnTo>
                <a:lnTo>
                  <a:pt x="52370" y="14228"/>
                </a:lnTo>
                <a:lnTo>
                  <a:pt x="58725" y="15200"/>
                </a:lnTo>
                <a:lnTo>
                  <a:pt x="64868" y="15848"/>
                </a:lnTo>
                <a:lnTo>
                  <a:pt x="71820" y="16280"/>
                </a:lnTo>
                <a:lnTo>
                  <a:pt x="87166" y="16761"/>
                </a:lnTo>
                <a:lnTo>
                  <a:pt x="97163" y="17841"/>
                </a:lnTo>
                <a:lnTo>
                  <a:pt x="108590" y="19514"/>
                </a:lnTo>
                <a:lnTo>
                  <a:pt x="120971" y="21582"/>
                </a:lnTo>
                <a:lnTo>
                  <a:pt x="132083" y="22960"/>
                </a:lnTo>
                <a:lnTo>
                  <a:pt x="142348" y="23879"/>
                </a:lnTo>
                <a:lnTo>
                  <a:pt x="152049" y="24492"/>
                </a:lnTo>
                <a:lnTo>
                  <a:pt x="167908" y="25172"/>
                </a:lnTo>
                <a:lnTo>
                  <a:pt x="184163" y="25475"/>
                </a:lnTo>
                <a:lnTo>
                  <a:pt x="299203" y="25708"/>
                </a:lnTo>
                <a:lnTo>
                  <a:pt x="309007" y="24758"/>
                </a:lnTo>
                <a:lnTo>
                  <a:pt x="316495" y="23173"/>
                </a:lnTo>
                <a:lnTo>
                  <a:pt x="322439" y="21163"/>
                </a:lnTo>
                <a:lnTo>
                  <a:pt x="328307" y="19824"/>
                </a:lnTo>
                <a:lnTo>
                  <a:pt x="334124" y="18931"/>
                </a:lnTo>
                <a:lnTo>
                  <a:pt x="339907" y="18335"/>
                </a:lnTo>
                <a:lnTo>
                  <a:pt x="343762" y="16986"/>
                </a:lnTo>
                <a:lnTo>
                  <a:pt x="346333" y="15134"/>
                </a:lnTo>
                <a:lnTo>
                  <a:pt x="35147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37"/>
          <p:cNvSpPr/>
          <p:nvPr/>
        </p:nvSpPr>
        <p:spPr>
          <a:xfrm>
            <a:off x="5404352" y="2220277"/>
            <a:ext cx="33118" cy="351474"/>
          </a:xfrm>
          <a:custGeom>
            <a:avLst/>
            <a:gdLst/>
            <a:ahLst/>
            <a:cxnLst/>
            <a:rect l="0" t="0" r="0" b="0"/>
            <a:pathLst>
              <a:path w="33118" h="351474">
                <a:moveTo>
                  <a:pt x="24898" y="0"/>
                </a:moveTo>
                <a:lnTo>
                  <a:pt x="24898" y="31244"/>
                </a:lnTo>
                <a:lnTo>
                  <a:pt x="25850" y="40832"/>
                </a:lnTo>
                <a:lnTo>
                  <a:pt x="27438" y="52939"/>
                </a:lnTo>
                <a:lnTo>
                  <a:pt x="29448" y="66725"/>
                </a:lnTo>
                <a:lnTo>
                  <a:pt x="30789" y="78773"/>
                </a:lnTo>
                <a:lnTo>
                  <a:pt x="31683" y="89663"/>
                </a:lnTo>
                <a:lnTo>
                  <a:pt x="32278" y="99780"/>
                </a:lnTo>
                <a:lnTo>
                  <a:pt x="32940" y="121182"/>
                </a:lnTo>
                <a:lnTo>
                  <a:pt x="33117" y="132223"/>
                </a:lnTo>
                <a:lnTo>
                  <a:pt x="32282" y="143394"/>
                </a:lnTo>
                <a:lnTo>
                  <a:pt x="30773" y="154651"/>
                </a:lnTo>
                <a:lnTo>
                  <a:pt x="28814" y="165966"/>
                </a:lnTo>
                <a:lnTo>
                  <a:pt x="27509" y="176366"/>
                </a:lnTo>
                <a:lnTo>
                  <a:pt x="26638" y="186158"/>
                </a:lnTo>
                <a:lnTo>
                  <a:pt x="26058" y="195543"/>
                </a:lnTo>
                <a:lnTo>
                  <a:pt x="24718" y="205609"/>
                </a:lnTo>
                <a:lnTo>
                  <a:pt x="22873" y="216130"/>
                </a:lnTo>
                <a:lnTo>
                  <a:pt x="20691" y="226954"/>
                </a:lnTo>
                <a:lnTo>
                  <a:pt x="17331" y="239885"/>
                </a:lnTo>
                <a:lnTo>
                  <a:pt x="13185" y="254221"/>
                </a:lnTo>
                <a:lnTo>
                  <a:pt x="8517" y="269493"/>
                </a:lnTo>
                <a:lnTo>
                  <a:pt x="5405" y="281580"/>
                </a:lnTo>
                <a:lnTo>
                  <a:pt x="3330" y="291542"/>
                </a:lnTo>
                <a:lnTo>
                  <a:pt x="1946" y="300089"/>
                </a:lnTo>
                <a:lnTo>
                  <a:pt x="1025" y="307692"/>
                </a:lnTo>
                <a:lnTo>
                  <a:pt x="409" y="314666"/>
                </a:lnTo>
                <a:lnTo>
                  <a:pt x="0" y="321220"/>
                </a:lnTo>
                <a:lnTo>
                  <a:pt x="679" y="327494"/>
                </a:lnTo>
                <a:lnTo>
                  <a:pt x="2085" y="333582"/>
                </a:lnTo>
                <a:lnTo>
                  <a:pt x="7752" y="3514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38"/>
          <p:cNvSpPr/>
          <p:nvPr/>
        </p:nvSpPr>
        <p:spPr>
          <a:xfrm>
            <a:off x="6629400" y="2245995"/>
            <a:ext cx="342901" cy="42863"/>
          </a:xfrm>
          <a:custGeom>
            <a:avLst/>
            <a:gdLst/>
            <a:ahLst/>
            <a:cxnLst/>
            <a:rect l="0" t="0" r="0" b="0"/>
            <a:pathLst>
              <a:path w="342901" h="42863">
                <a:moveTo>
                  <a:pt x="0" y="42862"/>
                </a:moveTo>
                <a:lnTo>
                  <a:pt x="4550" y="42862"/>
                </a:lnTo>
                <a:lnTo>
                  <a:pt x="7796" y="41909"/>
                </a:lnTo>
                <a:lnTo>
                  <a:pt x="11865" y="40322"/>
                </a:lnTo>
                <a:lnTo>
                  <a:pt x="16482" y="38311"/>
                </a:lnTo>
                <a:lnTo>
                  <a:pt x="22418" y="36018"/>
                </a:lnTo>
                <a:lnTo>
                  <a:pt x="36634" y="30930"/>
                </a:lnTo>
                <a:lnTo>
                  <a:pt x="45377" y="28240"/>
                </a:lnTo>
                <a:lnTo>
                  <a:pt x="65252" y="22711"/>
                </a:lnTo>
                <a:lnTo>
                  <a:pt x="75886" y="20855"/>
                </a:lnTo>
                <a:lnTo>
                  <a:pt x="86786" y="19619"/>
                </a:lnTo>
                <a:lnTo>
                  <a:pt x="97863" y="18794"/>
                </a:lnTo>
                <a:lnTo>
                  <a:pt x="109056" y="17292"/>
                </a:lnTo>
                <a:lnTo>
                  <a:pt x="120329" y="15338"/>
                </a:lnTo>
                <a:lnTo>
                  <a:pt x="131654" y="13082"/>
                </a:lnTo>
                <a:lnTo>
                  <a:pt x="154398" y="8037"/>
                </a:lnTo>
                <a:lnTo>
                  <a:pt x="165796" y="5358"/>
                </a:lnTo>
                <a:lnTo>
                  <a:pt x="181016" y="3572"/>
                </a:lnTo>
                <a:lnTo>
                  <a:pt x="198782" y="2381"/>
                </a:lnTo>
                <a:lnTo>
                  <a:pt x="218247" y="1587"/>
                </a:lnTo>
                <a:lnTo>
                  <a:pt x="260193" y="70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39"/>
          <p:cNvSpPr/>
          <p:nvPr/>
        </p:nvSpPr>
        <p:spPr>
          <a:xfrm>
            <a:off x="6655117" y="2297430"/>
            <a:ext cx="411481" cy="94298"/>
          </a:xfrm>
          <a:custGeom>
            <a:avLst/>
            <a:gdLst/>
            <a:ahLst/>
            <a:cxnLst/>
            <a:rect l="0" t="0" r="0" b="0"/>
            <a:pathLst>
              <a:path w="411481" h="94298">
                <a:moveTo>
                  <a:pt x="0" y="94297"/>
                </a:moveTo>
                <a:lnTo>
                  <a:pt x="4551" y="89746"/>
                </a:lnTo>
                <a:lnTo>
                  <a:pt x="8749" y="87453"/>
                </a:lnTo>
                <a:lnTo>
                  <a:pt x="14406" y="84972"/>
                </a:lnTo>
                <a:lnTo>
                  <a:pt x="21034" y="82366"/>
                </a:lnTo>
                <a:lnTo>
                  <a:pt x="33073" y="78723"/>
                </a:lnTo>
                <a:lnTo>
                  <a:pt x="82613" y="65447"/>
                </a:lnTo>
                <a:lnTo>
                  <a:pt x="110377" y="58297"/>
                </a:lnTo>
                <a:lnTo>
                  <a:pt x="150656" y="49405"/>
                </a:lnTo>
                <a:lnTo>
                  <a:pt x="272329" y="23623"/>
                </a:lnTo>
                <a:lnTo>
                  <a:pt x="299663" y="18606"/>
                </a:lnTo>
                <a:lnTo>
                  <a:pt x="321695" y="15261"/>
                </a:lnTo>
                <a:lnTo>
                  <a:pt x="340194" y="13032"/>
                </a:lnTo>
                <a:lnTo>
                  <a:pt x="356336" y="10592"/>
                </a:lnTo>
                <a:lnTo>
                  <a:pt x="370907" y="8014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40"/>
          <p:cNvSpPr/>
          <p:nvPr/>
        </p:nvSpPr>
        <p:spPr>
          <a:xfrm>
            <a:off x="7589519" y="1731645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1"/>
          <p:cNvSpPr/>
          <p:nvPr/>
        </p:nvSpPr>
        <p:spPr>
          <a:xfrm>
            <a:off x="7589519" y="1740217"/>
            <a:ext cx="8574" cy="505779"/>
          </a:xfrm>
          <a:custGeom>
            <a:avLst/>
            <a:gdLst/>
            <a:ahLst/>
            <a:cxnLst/>
            <a:rect l="0" t="0" r="0" b="0"/>
            <a:pathLst>
              <a:path w="8574" h="505779">
                <a:moveTo>
                  <a:pt x="8573" y="0"/>
                </a:moveTo>
                <a:lnTo>
                  <a:pt x="8573" y="102337"/>
                </a:lnTo>
                <a:lnTo>
                  <a:pt x="7621" y="138710"/>
                </a:lnTo>
                <a:lnTo>
                  <a:pt x="2681" y="257423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2"/>
          <p:cNvSpPr/>
          <p:nvPr/>
        </p:nvSpPr>
        <p:spPr>
          <a:xfrm>
            <a:off x="7786687" y="1688782"/>
            <a:ext cx="68581" cy="548641"/>
          </a:xfrm>
          <a:custGeom>
            <a:avLst/>
            <a:gdLst/>
            <a:ahLst/>
            <a:cxnLst/>
            <a:rect l="0" t="0" r="0" b="0"/>
            <a:pathLst>
              <a:path w="68581" h="548641">
                <a:moveTo>
                  <a:pt x="0" y="0"/>
                </a:moveTo>
                <a:lnTo>
                  <a:pt x="0" y="13653"/>
                </a:lnTo>
                <a:lnTo>
                  <a:pt x="4551" y="90405"/>
                </a:lnTo>
                <a:lnTo>
                  <a:pt x="6845" y="118373"/>
                </a:lnTo>
                <a:lnTo>
                  <a:pt x="11932" y="167228"/>
                </a:lnTo>
                <a:lnTo>
                  <a:pt x="20151" y="236768"/>
                </a:lnTo>
                <a:lnTo>
                  <a:pt x="22959" y="255001"/>
                </a:lnTo>
                <a:lnTo>
                  <a:pt x="25784" y="270013"/>
                </a:lnTo>
                <a:lnTo>
                  <a:pt x="28619" y="282879"/>
                </a:lnTo>
                <a:lnTo>
                  <a:pt x="36850" y="327654"/>
                </a:lnTo>
                <a:lnTo>
                  <a:pt x="41711" y="355596"/>
                </a:lnTo>
                <a:lnTo>
                  <a:pt x="49654" y="409503"/>
                </a:lnTo>
                <a:lnTo>
                  <a:pt x="53105" y="435879"/>
                </a:lnTo>
                <a:lnTo>
                  <a:pt x="56359" y="457274"/>
                </a:lnTo>
                <a:lnTo>
                  <a:pt x="59480" y="475347"/>
                </a:lnTo>
                <a:lnTo>
                  <a:pt x="62513" y="491205"/>
                </a:lnTo>
                <a:lnTo>
                  <a:pt x="64536" y="504635"/>
                </a:lnTo>
                <a:lnTo>
                  <a:pt x="65884" y="516446"/>
                </a:lnTo>
                <a:lnTo>
                  <a:pt x="68580" y="5486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43"/>
          <p:cNvSpPr/>
          <p:nvPr/>
        </p:nvSpPr>
        <p:spPr>
          <a:xfrm>
            <a:off x="7375207" y="2306002"/>
            <a:ext cx="994411" cy="34172"/>
          </a:xfrm>
          <a:custGeom>
            <a:avLst/>
            <a:gdLst/>
            <a:ahLst/>
            <a:cxnLst/>
            <a:rect l="0" t="0" r="0" b="0"/>
            <a:pathLst>
              <a:path w="994411" h="34172">
                <a:moveTo>
                  <a:pt x="0" y="0"/>
                </a:moveTo>
                <a:lnTo>
                  <a:pt x="13652" y="9102"/>
                </a:lnTo>
                <a:lnTo>
                  <a:pt x="19579" y="12735"/>
                </a:lnTo>
                <a:lnTo>
                  <a:pt x="25435" y="16110"/>
                </a:lnTo>
                <a:lnTo>
                  <a:pt x="31245" y="19313"/>
                </a:lnTo>
                <a:lnTo>
                  <a:pt x="37022" y="21447"/>
                </a:lnTo>
                <a:lnTo>
                  <a:pt x="42779" y="22871"/>
                </a:lnTo>
                <a:lnTo>
                  <a:pt x="48522" y="23820"/>
                </a:lnTo>
                <a:lnTo>
                  <a:pt x="56161" y="25405"/>
                </a:lnTo>
                <a:lnTo>
                  <a:pt x="74808" y="29706"/>
                </a:lnTo>
                <a:lnTo>
                  <a:pt x="84162" y="31234"/>
                </a:lnTo>
                <a:lnTo>
                  <a:pt x="93256" y="32253"/>
                </a:lnTo>
                <a:lnTo>
                  <a:pt x="102176" y="32932"/>
                </a:lnTo>
                <a:lnTo>
                  <a:pt x="124787" y="33686"/>
                </a:lnTo>
                <a:lnTo>
                  <a:pt x="173557" y="34171"/>
                </a:lnTo>
                <a:lnTo>
                  <a:pt x="229854" y="31697"/>
                </a:lnTo>
                <a:lnTo>
                  <a:pt x="299325" y="28375"/>
                </a:lnTo>
                <a:lnTo>
                  <a:pt x="609067" y="19088"/>
                </a:lnTo>
                <a:lnTo>
                  <a:pt x="99441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44"/>
          <p:cNvSpPr/>
          <p:nvPr/>
        </p:nvSpPr>
        <p:spPr>
          <a:xfrm>
            <a:off x="7503794" y="2451735"/>
            <a:ext cx="42864" cy="668655"/>
          </a:xfrm>
          <a:custGeom>
            <a:avLst/>
            <a:gdLst/>
            <a:ahLst/>
            <a:cxnLst/>
            <a:rect l="0" t="0" r="0" b="0"/>
            <a:pathLst>
              <a:path w="42864" h="668655">
                <a:moveTo>
                  <a:pt x="0" y="0"/>
                </a:moveTo>
                <a:lnTo>
                  <a:pt x="4552" y="18203"/>
                </a:lnTo>
                <a:lnTo>
                  <a:pt x="6845" y="25470"/>
                </a:lnTo>
                <a:lnTo>
                  <a:pt x="9326" y="32220"/>
                </a:lnTo>
                <a:lnTo>
                  <a:pt x="11932" y="38625"/>
                </a:lnTo>
                <a:lnTo>
                  <a:pt x="13670" y="44800"/>
                </a:lnTo>
                <a:lnTo>
                  <a:pt x="14829" y="50821"/>
                </a:lnTo>
                <a:lnTo>
                  <a:pt x="15601" y="56741"/>
                </a:lnTo>
                <a:lnTo>
                  <a:pt x="17068" y="62592"/>
                </a:lnTo>
                <a:lnTo>
                  <a:pt x="18999" y="68398"/>
                </a:lnTo>
                <a:lnTo>
                  <a:pt x="21239" y="74173"/>
                </a:lnTo>
                <a:lnTo>
                  <a:pt x="23685" y="87549"/>
                </a:lnTo>
                <a:lnTo>
                  <a:pt x="26268" y="105991"/>
                </a:lnTo>
                <a:lnTo>
                  <a:pt x="28942" y="127810"/>
                </a:lnTo>
                <a:lnTo>
                  <a:pt x="30725" y="149977"/>
                </a:lnTo>
                <a:lnTo>
                  <a:pt x="31914" y="172374"/>
                </a:lnTo>
                <a:lnTo>
                  <a:pt x="32706" y="194926"/>
                </a:lnTo>
                <a:lnTo>
                  <a:pt x="32282" y="216628"/>
                </a:lnTo>
                <a:lnTo>
                  <a:pt x="31046" y="237764"/>
                </a:lnTo>
                <a:lnTo>
                  <a:pt x="29270" y="258522"/>
                </a:lnTo>
                <a:lnTo>
                  <a:pt x="28086" y="276170"/>
                </a:lnTo>
                <a:lnTo>
                  <a:pt x="26770" y="305940"/>
                </a:lnTo>
                <a:lnTo>
                  <a:pt x="26030" y="344119"/>
                </a:lnTo>
                <a:lnTo>
                  <a:pt x="25811" y="461477"/>
                </a:lnTo>
                <a:lnTo>
                  <a:pt x="26732" y="499104"/>
                </a:lnTo>
                <a:lnTo>
                  <a:pt x="28299" y="529903"/>
                </a:lnTo>
                <a:lnTo>
                  <a:pt x="30296" y="556151"/>
                </a:lnTo>
                <a:lnTo>
                  <a:pt x="35055" y="603096"/>
                </a:lnTo>
                <a:lnTo>
                  <a:pt x="42863" y="6686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45"/>
          <p:cNvSpPr/>
          <p:nvPr/>
        </p:nvSpPr>
        <p:spPr>
          <a:xfrm>
            <a:off x="7718107" y="2495973"/>
            <a:ext cx="445771" cy="144231"/>
          </a:xfrm>
          <a:custGeom>
            <a:avLst/>
            <a:gdLst/>
            <a:ahLst/>
            <a:cxnLst/>
            <a:rect l="0" t="0" r="0" b="0"/>
            <a:pathLst>
              <a:path w="445771" h="144231">
                <a:moveTo>
                  <a:pt x="0" y="15769"/>
                </a:moveTo>
                <a:lnTo>
                  <a:pt x="0" y="0"/>
                </a:lnTo>
                <a:lnTo>
                  <a:pt x="0" y="15906"/>
                </a:lnTo>
                <a:lnTo>
                  <a:pt x="953" y="21575"/>
                </a:lnTo>
                <a:lnTo>
                  <a:pt x="2541" y="28212"/>
                </a:lnTo>
                <a:lnTo>
                  <a:pt x="4551" y="35495"/>
                </a:lnTo>
                <a:lnTo>
                  <a:pt x="5892" y="42254"/>
                </a:lnTo>
                <a:lnTo>
                  <a:pt x="6785" y="48666"/>
                </a:lnTo>
                <a:lnTo>
                  <a:pt x="7381" y="54845"/>
                </a:lnTo>
                <a:lnTo>
                  <a:pt x="8731" y="60870"/>
                </a:lnTo>
                <a:lnTo>
                  <a:pt x="10584" y="66791"/>
                </a:lnTo>
                <a:lnTo>
                  <a:pt x="12771" y="72644"/>
                </a:lnTo>
                <a:lnTo>
                  <a:pt x="14229" y="77498"/>
                </a:lnTo>
                <a:lnTo>
                  <a:pt x="15201" y="81687"/>
                </a:lnTo>
                <a:lnTo>
                  <a:pt x="15849" y="85432"/>
                </a:lnTo>
                <a:lnTo>
                  <a:pt x="16281" y="91738"/>
                </a:lnTo>
                <a:lnTo>
                  <a:pt x="16569" y="99753"/>
                </a:lnTo>
                <a:lnTo>
                  <a:pt x="16761" y="108906"/>
                </a:lnTo>
                <a:lnTo>
                  <a:pt x="17841" y="115960"/>
                </a:lnTo>
                <a:lnTo>
                  <a:pt x="19515" y="121616"/>
                </a:lnTo>
                <a:lnTo>
                  <a:pt x="24492" y="132985"/>
                </a:lnTo>
                <a:lnTo>
                  <a:pt x="30253" y="137080"/>
                </a:lnTo>
                <a:lnTo>
                  <a:pt x="38211" y="141123"/>
                </a:lnTo>
                <a:lnTo>
                  <a:pt x="44923" y="142919"/>
                </a:lnTo>
                <a:lnTo>
                  <a:pt x="58608" y="143931"/>
                </a:lnTo>
                <a:lnTo>
                  <a:pt x="70176" y="144230"/>
                </a:lnTo>
                <a:lnTo>
                  <a:pt x="78217" y="141415"/>
                </a:lnTo>
                <a:lnTo>
                  <a:pt x="89292" y="136681"/>
                </a:lnTo>
                <a:lnTo>
                  <a:pt x="102391" y="130667"/>
                </a:lnTo>
                <a:lnTo>
                  <a:pt x="113980" y="125705"/>
                </a:lnTo>
                <a:lnTo>
                  <a:pt x="124564" y="121445"/>
                </a:lnTo>
                <a:lnTo>
                  <a:pt x="143944" y="114171"/>
                </a:lnTo>
                <a:lnTo>
                  <a:pt x="170920" y="104721"/>
                </a:lnTo>
                <a:lnTo>
                  <a:pt x="214243" y="90113"/>
                </a:lnTo>
                <a:lnTo>
                  <a:pt x="222839" y="88192"/>
                </a:lnTo>
                <a:lnTo>
                  <a:pt x="231427" y="86911"/>
                </a:lnTo>
                <a:lnTo>
                  <a:pt x="240010" y="86057"/>
                </a:lnTo>
                <a:lnTo>
                  <a:pt x="254304" y="83583"/>
                </a:lnTo>
                <a:lnTo>
                  <a:pt x="293046" y="75753"/>
                </a:lnTo>
                <a:lnTo>
                  <a:pt x="311569" y="72904"/>
                </a:lnTo>
                <a:lnTo>
                  <a:pt x="328681" y="71004"/>
                </a:lnTo>
                <a:lnTo>
                  <a:pt x="344851" y="69737"/>
                </a:lnTo>
                <a:lnTo>
                  <a:pt x="359441" y="68893"/>
                </a:lnTo>
                <a:lnTo>
                  <a:pt x="385812" y="67955"/>
                </a:lnTo>
                <a:lnTo>
                  <a:pt x="396273" y="68657"/>
                </a:lnTo>
                <a:lnTo>
                  <a:pt x="405152" y="70078"/>
                </a:lnTo>
                <a:lnTo>
                  <a:pt x="445770" y="7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46"/>
          <p:cNvSpPr/>
          <p:nvPr/>
        </p:nvSpPr>
        <p:spPr>
          <a:xfrm>
            <a:off x="7915286" y="2438223"/>
            <a:ext cx="34280" cy="545008"/>
          </a:xfrm>
          <a:custGeom>
            <a:avLst/>
            <a:gdLst/>
            <a:ahLst/>
            <a:cxnLst/>
            <a:rect l="0" t="0" r="0" b="0"/>
            <a:pathLst>
              <a:path w="34280" h="545008">
                <a:moveTo>
                  <a:pt x="34279" y="4939"/>
                </a:moveTo>
                <a:lnTo>
                  <a:pt x="20627" y="388"/>
                </a:lnTo>
                <a:lnTo>
                  <a:pt x="16604" y="0"/>
                </a:lnTo>
                <a:lnTo>
                  <a:pt x="13923" y="694"/>
                </a:lnTo>
                <a:lnTo>
                  <a:pt x="12136" y="2109"/>
                </a:lnTo>
                <a:lnTo>
                  <a:pt x="9992" y="4005"/>
                </a:lnTo>
                <a:lnTo>
                  <a:pt x="5070" y="8651"/>
                </a:lnTo>
                <a:lnTo>
                  <a:pt x="3376" y="12177"/>
                </a:lnTo>
                <a:lnTo>
                  <a:pt x="2247" y="16431"/>
                </a:lnTo>
                <a:lnTo>
                  <a:pt x="1495" y="21173"/>
                </a:lnTo>
                <a:lnTo>
                  <a:pt x="992" y="36717"/>
                </a:lnTo>
                <a:lnTo>
                  <a:pt x="27" y="225947"/>
                </a:lnTo>
                <a:lnTo>
                  <a:pt x="0" y="292250"/>
                </a:lnTo>
                <a:lnTo>
                  <a:pt x="949" y="312684"/>
                </a:lnTo>
                <a:lnTo>
                  <a:pt x="2533" y="333928"/>
                </a:lnTo>
                <a:lnTo>
                  <a:pt x="4542" y="355710"/>
                </a:lnTo>
                <a:lnTo>
                  <a:pt x="6835" y="375946"/>
                </a:lnTo>
                <a:lnTo>
                  <a:pt x="11921" y="413671"/>
                </a:lnTo>
                <a:lnTo>
                  <a:pt x="15564" y="433637"/>
                </a:lnTo>
                <a:lnTo>
                  <a:pt x="19897" y="454568"/>
                </a:lnTo>
                <a:lnTo>
                  <a:pt x="34279" y="545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533400" y="1295400"/>
          <a:ext cx="1978025" cy="2114550"/>
        </p:xfrm>
        <a:graphic>
          <a:graphicData uri="http://schemas.openxmlformats.org/presentationml/2006/ole">
            <p:oleObj spid="_x0000_s4098" name="Equation" r:id="rId4" imgW="368280" imgH="39348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</a:t>
            </a:r>
            <a:endParaRPr lang="en-US" dirty="0"/>
          </a:p>
        </p:txBody>
      </p:sp>
      <p:sp>
        <p:nvSpPr>
          <p:cNvPr id="5" name="SMARTPenAnnotation896"/>
          <p:cNvSpPr/>
          <p:nvPr/>
        </p:nvSpPr>
        <p:spPr>
          <a:xfrm>
            <a:off x="620077" y="3386137"/>
            <a:ext cx="582931" cy="76801"/>
          </a:xfrm>
          <a:custGeom>
            <a:avLst/>
            <a:gdLst/>
            <a:ahLst/>
            <a:cxnLst/>
            <a:rect l="0" t="0" r="0" b="0"/>
            <a:pathLst>
              <a:path w="582931" h="76801">
                <a:moveTo>
                  <a:pt x="0" y="68580"/>
                </a:moveTo>
                <a:lnTo>
                  <a:pt x="4551" y="73131"/>
                </a:lnTo>
                <a:lnTo>
                  <a:pt x="6844" y="74471"/>
                </a:lnTo>
                <a:lnTo>
                  <a:pt x="11932" y="75961"/>
                </a:lnTo>
                <a:lnTo>
                  <a:pt x="24702" y="76800"/>
                </a:lnTo>
                <a:lnTo>
                  <a:pt x="35109" y="74456"/>
                </a:lnTo>
                <a:lnTo>
                  <a:pt x="40551" y="72497"/>
                </a:lnTo>
                <a:lnTo>
                  <a:pt x="92318" y="60161"/>
                </a:lnTo>
                <a:lnTo>
                  <a:pt x="158187" y="44836"/>
                </a:lnTo>
                <a:lnTo>
                  <a:pt x="213240" y="30853"/>
                </a:lnTo>
                <a:lnTo>
                  <a:pt x="243998" y="23873"/>
                </a:lnTo>
                <a:lnTo>
                  <a:pt x="257916" y="21630"/>
                </a:lnTo>
                <a:lnTo>
                  <a:pt x="271004" y="20135"/>
                </a:lnTo>
                <a:lnTo>
                  <a:pt x="283539" y="19138"/>
                </a:lnTo>
                <a:lnTo>
                  <a:pt x="295706" y="17521"/>
                </a:lnTo>
                <a:lnTo>
                  <a:pt x="307627" y="15491"/>
                </a:lnTo>
                <a:lnTo>
                  <a:pt x="319385" y="13185"/>
                </a:lnTo>
                <a:lnTo>
                  <a:pt x="330081" y="11648"/>
                </a:lnTo>
                <a:lnTo>
                  <a:pt x="340069" y="10623"/>
                </a:lnTo>
                <a:lnTo>
                  <a:pt x="349585" y="9939"/>
                </a:lnTo>
                <a:lnTo>
                  <a:pt x="359739" y="9484"/>
                </a:lnTo>
                <a:lnTo>
                  <a:pt x="381182" y="8977"/>
                </a:lnTo>
                <a:lnTo>
                  <a:pt x="423775" y="8692"/>
                </a:lnTo>
                <a:lnTo>
                  <a:pt x="444442" y="7700"/>
                </a:lnTo>
                <a:lnTo>
                  <a:pt x="516920" y="2705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7"/>
          <p:cNvSpPr/>
          <p:nvPr/>
        </p:nvSpPr>
        <p:spPr>
          <a:xfrm>
            <a:off x="4160713" y="1671637"/>
            <a:ext cx="317523" cy="514351"/>
          </a:xfrm>
          <a:custGeom>
            <a:avLst/>
            <a:gdLst/>
            <a:ahLst/>
            <a:cxnLst/>
            <a:rect l="0" t="0" r="0" b="0"/>
            <a:pathLst>
              <a:path w="317523" h="514351">
                <a:moveTo>
                  <a:pt x="111249" y="0"/>
                </a:moveTo>
                <a:lnTo>
                  <a:pt x="103868" y="0"/>
                </a:lnTo>
                <a:lnTo>
                  <a:pt x="98478" y="4551"/>
                </a:lnTo>
                <a:lnTo>
                  <a:pt x="97020" y="6844"/>
                </a:lnTo>
                <a:lnTo>
                  <a:pt x="94016" y="14622"/>
                </a:lnTo>
                <a:lnTo>
                  <a:pt x="89938" y="20151"/>
                </a:lnTo>
                <a:lnTo>
                  <a:pt x="72250" y="48644"/>
                </a:lnTo>
                <a:lnTo>
                  <a:pt x="50101" y="85437"/>
                </a:lnTo>
                <a:lnTo>
                  <a:pt x="37082" y="108140"/>
                </a:lnTo>
                <a:lnTo>
                  <a:pt x="31324" y="120671"/>
                </a:lnTo>
                <a:lnTo>
                  <a:pt x="25581" y="134740"/>
                </a:lnTo>
                <a:lnTo>
                  <a:pt x="19847" y="149834"/>
                </a:lnTo>
                <a:lnTo>
                  <a:pt x="15072" y="161802"/>
                </a:lnTo>
                <a:lnTo>
                  <a:pt x="10936" y="171685"/>
                </a:lnTo>
                <a:lnTo>
                  <a:pt x="7226" y="180180"/>
                </a:lnTo>
                <a:lnTo>
                  <a:pt x="4753" y="188700"/>
                </a:lnTo>
                <a:lnTo>
                  <a:pt x="3104" y="197237"/>
                </a:lnTo>
                <a:lnTo>
                  <a:pt x="2005" y="205787"/>
                </a:lnTo>
                <a:lnTo>
                  <a:pt x="1272" y="216249"/>
                </a:lnTo>
                <a:lnTo>
                  <a:pt x="783" y="227986"/>
                </a:lnTo>
                <a:lnTo>
                  <a:pt x="241" y="254680"/>
                </a:lnTo>
                <a:lnTo>
                  <a:pt x="0" y="285593"/>
                </a:lnTo>
                <a:lnTo>
                  <a:pt x="888" y="301838"/>
                </a:lnTo>
                <a:lnTo>
                  <a:pt x="2432" y="318383"/>
                </a:lnTo>
                <a:lnTo>
                  <a:pt x="4414" y="335128"/>
                </a:lnTo>
                <a:lnTo>
                  <a:pt x="8594" y="353911"/>
                </a:lnTo>
                <a:lnTo>
                  <a:pt x="14237" y="374053"/>
                </a:lnTo>
                <a:lnTo>
                  <a:pt x="20857" y="395101"/>
                </a:lnTo>
                <a:lnTo>
                  <a:pt x="28128" y="412943"/>
                </a:lnTo>
                <a:lnTo>
                  <a:pt x="35833" y="428648"/>
                </a:lnTo>
                <a:lnTo>
                  <a:pt x="43826" y="442928"/>
                </a:lnTo>
                <a:lnTo>
                  <a:pt x="51060" y="454353"/>
                </a:lnTo>
                <a:lnTo>
                  <a:pt x="57789" y="463874"/>
                </a:lnTo>
                <a:lnTo>
                  <a:pt x="64179" y="472127"/>
                </a:lnTo>
                <a:lnTo>
                  <a:pt x="72249" y="478581"/>
                </a:lnTo>
                <a:lnTo>
                  <a:pt x="81439" y="483837"/>
                </a:lnTo>
                <a:lnTo>
                  <a:pt x="91375" y="488293"/>
                </a:lnTo>
                <a:lnTo>
                  <a:pt x="99905" y="491264"/>
                </a:lnTo>
                <a:lnTo>
                  <a:pt x="107497" y="493244"/>
                </a:lnTo>
                <a:lnTo>
                  <a:pt x="114462" y="494564"/>
                </a:lnTo>
                <a:lnTo>
                  <a:pt x="121963" y="495445"/>
                </a:lnTo>
                <a:lnTo>
                  <a:pt x="129822" y="496031"/>
                </a:lnTo>
                <a:lnTo>
                  <a:pt x="145221" y="496683"/>
                </a:lnTo>
                <a:lnTo>
                  <a:pt x="158416" y="496973"/>
                </a:lnTo>
                <a:lnTo>
                  <a:pt x="165553" y="496098"/>
                </a:lnTo>
                <a:lnTo>
                  <a:pt x="173169" y="494562"/>
                </a:lnTo>
                <a:lnTo>
                  <a:pt x="181104" y="492585"/>
                </a:lnTo>
                <a:lnTo>
                  <a:pt x="188299" y="490315"/>
                </a:lnTo>
                <a:lnTo>
                  <a:pt x="195001" y="487849"/>
                </a:lnTo>
                <a:lnTo>
                  <a:pt x="201373" y="485253"/>
                </a:lnTo>
                <a:lnTo>
                  <a:pt x="207527" y="482569"/>
                </a:lnTo>
                <a:lnTo>
                  <a:pt x="219444" y="477048"/>
                </a:lnTo>
                <a:lnTo>
                  <a:pt x="236863" y="468584"/>
                </a:lnTo>
                <a:lnTo>
                  <a:pt x="243570" y="464789"/>
                </a:lnTo>
                <a:lnTo>
                  <a:pt x="250898" y="460355"/>
                </a:lnTo>
                <a:lnTo>
                  <a:pt x="258641" y="455493"/>
                </a:lnTo>
                <a:lnTo>
                  <a:pt x="264755" y="450347"/>
                </a:lnTo>
                <a:lnTo>
                  <a:pt x="274089" y="439549"/>
                </a:lnTo>
                <a:lnTo>
                  <a:pt x="279817" y="433051"/>
                </a:lnTo>
                <a:lnTo>
                  <a:pt x="293800" y="418209"/>
                </a:lnTo>
                <a:lnTo>
                  <a:pt x="300577" y="410251"/>
                </a:lnTo>
                <a:lnTo>
                  <a:pt x="307001" y="402088"/>
                </a:lnTo>
                <a:lnTo>
                  <a:pt x="313187" y="393789"/>
                </a:lnTo>
                <a:lnTo>
                  <a:pt x="316359" y="386351"/>
                </a:lnTo>
                <a:lnTo>
                  <a:pt x="317522" y="379487"/>
                </a:lnTo>
                <a:lnTo>
                  <a:pt x="317344" y="373007"/>
                </a:lnTo>
                <a:lnTo>
                  <a:pt x="316273" y="367734"/>
                </a:lnTo>
                <a:lnTo>
                  <a:pt x="312543" y="359335"/>
                </a:lnTo>
                <a:lnTo>
                  <a:pt x="305171" y="352427"/>
                </a:lnTo>
                <a:lnTo>
                  <a:pt x="296496" y="347134"/>
                </a:lnTo>
                <a:lnTo>
                  <a:pt x="289466" y="344782"/>
                </a:lnTo>
                <a:lnTo>
                  <a:pt x="280627" y="343736"/>
                </a:lnTo>
                <a:lnTo>
                  <a:pt x="275603" y="343458"/>
                </a:lnTo>
                <a:lnTo>
                  <a:pt x="267490" y="344224"/>
                </a:lnTo>
                <a:lnTo>
                  <a:pt x="257320" y="345688"/>
                </a:lnTo>
                <a:lnTo>
                  <a:pt x="245777" y="347616"/>
                </a:lnTo>
                <a:lnTo>
                  <a:pt x="232367" y="351759"/>
                </a:lnTo>
                <a:lnTo>
                  <a:pt x="217712" y="357379"/>
                </a:lnTo>
                <a:lnTo>
                  <a:pt x="202227" y="363982"/>
                </a:lnTo>
                <a:lnTo>
                  <a:pt x="189045" y="369338"/>
                </a:lnTo>
                <a:lnTo>
                  <a:pt x="166780" y="377828"/>
                </a:lnTo>
                <a:lnTo>
                  <a:pt x="154938" y="384283"/>
                </a:lnTo>
                <a:lnTo>
                  <a:pt x="142280" y="392396"/>
                </a:lnTo>
                <a:lnTo>
                  <a:pt x="129079" y="401615"/>
                </a:lnTo>
                <a:lnTo>
                  <a:pt x="117420" y="410618"/>
                </a:lnTo>
                <a:lnTo>
                  <a:pt x="106791" y="419478"/>
                </a:lnTo>
                <a:lnTo>
                  <a:pt x="96847" y="428242"/>
                </a:lnTo>
                <a:lnTo>
                  <a:pt x="89265" y="435990"/>
                </a:lnTo>
                <a:lnTo>
                  <a:pt x="83258" y="443060"/>
                </a:lnTo>
                <a:lnTo>
                  <a:pt x="78301" y="449678"/>
                </a:lnTo>
                <a:lnTo>
                  <a:pt x="73091" y="455996"/>
                </a:lnTo>
                <a:lnTo>
                  <a:pt x="67713" y="462112"/>
                </a:lnTo>
                <a:lnTo>
                  <a:pt x="62223" y="468095"/>
                </a:lnTo>
                <a:lnTo>
                  <a:pt x="56657" y="474941"/>
                </a:lnTo>
                <a:lnTo>
                  <a:pt x="51042" y="482362"/>
                </a:lnTo>
                <a:lnTo>
                  <a:pt x="25524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8"/>
          <p:cNvSpPr/>
          <p:nvPr/>
        </p:nvSpPr>
        <p:spPr>
          <a:xfrm>
            <a:off x="4006215" y="2263139"/>
            <a:ext cx="822961" cy="68229"/>
          </a:xfrm>
          <a:custGeom>
            <a:avLst/>
            <a:gdLst/>
            <a:ahLst/>
            <a:cxnLst/>
            <a:rect l="0" t="0" r="0" b="0"/>
            <a:pathLst>
              <a:path w="822961" h="68229">
                <a:moveTo>
                  <a:pt x="0" y="60008"/>
                </a:moveTo>
                <a:lnTo>
                  <a:pt x="13652" y="64559"/>
                </a:lnTo>
                <a:lnTo>
                  <a:pt x="19579" y="65900"/>
                </a:lnTo>
                <a:lnTo>
                  <a:pt x="37022" y="67786"/>
                </a:lnTo>
                <a:lnTo>
                  <a:pt x="48521" y="68228"/>
                </a:lnTo>
                <a:lnTo>
                  <a:pt x="63780" y="67393"/>
                </a:lnTo>
                <a:lnTo>
                  <a:pt x="228131" y="54890"/>
                </a:lnTo>
                <a:lnTo>
                  <a:pt x="269667" y="52971"/>
                </a:lnTo>
                <a:lnTo>
                  <a:pt x="342579" y="51891"/>
                </a:lnTo>
                <a:lnTo>
                  <a:pt x="364593" y="50787"/>
                </a:lnTo>
                <a:lnTo>
                  <a:pt x="384032" y="49098"/>
                </a:lnTo>
                <a:lnTo>
                  <a:pt x="472204" y="39544"/>
                </a:lnTo>
                <a:lnTo>
                  <a:pt x="546100" y="34085"/>
                </a:lnTo>
                <a:lnTo>
                  <a:pt x="589809" y="31296"/>
                </a:lnTo>
                <a:lnTo>
                  <a:pt x="656155" y="25657"/>
                </a:lnTo>
                <a:lnTo>
                  <a:pt x="683181" y="22820"/>
                </a:lnTo>
                <a:lnTo>
                  <a:pt x="705961" y="19976"/>
                </a:lnTo>
                <a:lnTo>
                  <a:pt x="725911" y="17128"/>
                </a:lnTo>
                <a:lnTo>
                  <a:pt x="743973" y="14276"/>
                </a:lnTo>
                <a:lnTo>
                  <a:pt x="757920" y="12375"/>
                </a:lnTo>
                <a:lnTo>
                  <a:pt x="769122" y="11108"/>
                </a:lnTo>
                <a:lnTo>
                  <a:pt x="8229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99"/>
          <p:cNvSpPr/>
          <p:nvPr/>
        </p:nvSpPr>
        <p:spPr>
          <a:xfrm>
            <a:off x="4144433" y="2400300"/>
            <a:ext cx="76095" cy="617221"/>
          </a:xfrm>
          <a:custGeom>
            <a:avLst/>
            <a:gdLst/>
            <a:ahLst/>
            <a:cxnLst/>
            <a:rect l="0" t="0" r="0" b="0"/>
            <a:pathLst>
              <a:path w="76095" h="617221">
                <a:moveTo>
                  <a:pt x="24659" y="0"/>
                </a:moveTo>
                <a:lnTo>
                  <a:pt x="11007" y="4551"/>
                </a:lnTo>
                <a:lnTo>
                  <a:pt x="6985" y="6844"/>
                </a:lnTo>
                <a:lnTo>
                  <a:pt x="4304" y="9325"/>
                </a:lnTo>
                <a:lnTo>
                  <a:pt x="2516" y="11931"/>
                </a:lnTo>
                <a:lnTo>
                  <a:pt x="1325" y="21289"/>
                </a:lnTo>
                <a:lnTo>
                  <a:pt x="531" y="35148"/>
                </a:lnTo>
                <a:lnTo>
                  <a:pt x="0" y="52007"/>
                </a:lnTo>
                <a:lnTo>
                  <a:pt x="2505" y="81343"/>
                </a:lnTo>
                <a:lnTo>
                  <a:pt x="7032" y="118999"/>
                </a:lnTo>
                <a:lnTo>
                  <a:pt x="12908" y="162200"/>
                </a:lnTo>
                <a:lnTo>
                  <a:pt x="39381" y="327671"/>
                </a:lnTo>
                <a:lnTo>
                  <a:pt x="52792" y="400901"/>
                </a:lnTo>
                <a:lnTo>
                  <a:pt x="57702" y="424430"/>
                </a:lnTo>
                <a:lnTo>
                  <a:pt x="61928" y="453451"/>
                </a:lnTo>
                <a:lnTo>
                  <a:pt x="65698" y="486133"/>
                </a:lnTo>
                <a:lnTo>
                  <a:pt x="71474" y="546576"/>
                </a:lnTo>
                <a:lnTo>
                  <a:pt x="74040" y="579790"/>
                </a:lnTo>
                <a:lnTo>
                  <a:pt x="75181" y="598362"/>
                </a:lnTo>
                <a:lnTo>
                  <a:pt x="76094" y="617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00"/>
          <p:cNvSpPr/>
          <p:nvPr/>
        </p:nvSpPr>
        <p:spPr>
          <a:xfrm>
            <a:off x="4349324" y="2439093"/>
            <a:ext cx="350620" cy="475043"/>
          </a:xfrm>
          <a:custGeom>
            <a:avLst/>
            <a:gdLst/>
            <a:ahLst/>
            <a:cxnLst/>
            <a:rect l="0" t="0" r="0" b="0"/>
            <a:pathLst>
              <a:path w="350620" h="475043">
                <a:moveTo>
                  <a:pt x="265538" y="29787"/>
                </a:moveTo>
                <a:lnTo>
                  <a:pt x="161592" y="29787"/>
                </a:lnTo>
                <a:lnTo>
                  <a:pt x="147663" y="28834"/>
                </a:lnTo>
                <a:lnTo>
                  <a:pt x="132662" y="27246"/>
                </a:lnTo>
                <a:lnTo>
                  <a:pt x="116947" y="25236"/>
                </a:lnTo>
                <a:lnTo>
                  <a:pt x="104564" y="23895"/>
                </a:lnTo>
                <a:lnTo>
                  <a:pt x="94405" y="23001"/>
                </a:lnTo>
                <a:lnTo>
                  <a:pt x="85727" y="22406"/>
                </a:lnTo>
                <a:lnTo>
                  <a:pt x="78037" y="21056"/>
                </a:lnTo>
                <a:lnTo>
                  <a:pt x="71005" y="19204"/>
                </a:lnTo>
                <a:lnTo>
                  <a:pt x="55132" y="13938"/>
                </a:lnTo>
                <a:lnTo>
                  <a:pt x="50422" y="10678"/>
                </a:lnTo>
                <a:lnTo>
                  <a:pt x="44201" y="6054"/>
                </a:lnTo>
                <a:lnTo>
                  <a:pt x="35086" y="824"/>
                </a:lnTo>
                <a:lnTo>
                  <a:pt x="31893" y="0"/>
                </a:lnTo>
                <a:lnTo>
                  <a:pt x="29765" y="404"/>
                </a:lnTo>
                <a:lnTo>
                  <a:pt x="28346" y="1626"/>
                </a:lnTo>
                <a:lnTo>
                  <a:pt x="27400" y="3393"/>
                </a:lnTo>
                <a:lnTo>
                  <a:pt x="26349" y="7896"/>
                </a:lnTo>
                <a:lnTo>
                  <a:pt x="23342" y="13072"/>
                </a:lnTo>
                <a:lnTo>
                  <a:pt x="21206" y="15786"/>
                </a:lnTo>
                <a:lnTo>
                  <a:pt x="19783" y="18548"/>
                </a:lnTo>
                <a:lnTo>
                  <a:pt x="18201" y="24157"/>
                </a:lnTo>
                <a:lnTo>
                  <a:pt x="17311" y="37220"/>
                </a:lnTo>
                <a:lnTo>
                  <a:pt x="17047" y="53156"/>
                </a:lnTo>
                <a:lnTo>
                  <a:pt x="16968" y="69942"/>
                </a:lnTo>
                <a:lnTo>
                  <a:pt x="15053" y="85132"/>
                </a:lnTo>
                <a:lnTo>
                  <a:pt x="5159" y="151595"/>
                </a:lnTo>
                <a:lnTo>
                  <a:pt x="3370" y="166237"/>
                </a:lnTo>
                <a:lnTo>
                  <a:pt x="1381" y="186634"/>
                </a:lnTo>
                <a:lnTo>
                  <a:pt x="497" y="198874"/>
                </a:lnTo>
                <a:lnTo>
                  <a:pt x="105" y="210029"/>
                </a:lnTo>
                <a:lnTo>
                  <a:pt x="0" y="215671"/>
                </a:lnTo>
                <a:lnTo>
                  <a:pt x="2424" y="227019"/>
                </a:lnTo>
                <a:lnTo>
                  <a:pt x="4404" y="232712"/>
                </a:lnTo>
                <a:lnTo>
                  <a:pt x="6676" y="236508"/>
                </a:lnTo>
                <a:lnTo>
                  <a:pt x="9143" y="239038"/>
                </a:lnTo>
                <a:lnTo>
                  <a:pt x="11741" y="240725"/>
                </a:lnTo>
                <a:lnTo>
                  <a:pt x="13472" y="240897"/>
                </a:lnTo>
                <a:lnTo>
                  <a:pt x="14627" y="240060"/>
                </a:lnTo>
                <a:lnTo>
                  <a:pt x="15396" y="238548"/>
                </a:lnTo>
                <a:lnTo>
                  <a:pt x="21030" y="231871"/>
                </a:lnTo>
                <a:lnTo>
                  <a:pt x="32048" y="225470"/>
                </a:lnTo>
                <a:lnTo>
                  <a:pt x="69690" y="205657"/>
                </a:lnTo>
                <a:lnTo>
                  <a:pt x="86395" y="197516"/>
                </a:lnTo>
                <a:lnTo>
                  <a:pt x="100389" y="191136"/>
                </a:lnTo>
                <a:lnTo>
                  <a:pt x="112577" y="185930"/>
                </a:lnTo>
                <a:lnTo>
                  <a:pt x="124511" y="181507"/>
                </a:lnTo>
                <a:lnTo>
                  <a:pt x="136278" y="177606"/>
                </a:lnTo>
                <a:lnTo>
                  <a:pt x="168501" y="167565"/>
                </a:lnTo>
                <a:lnTo>
                  <a:pt x="177987" y="164501"/>
                </a:lnTo>
                <a:lnTo>
                  <a:pt x="188121" y="162459"/>
                </a:lnTo>
                <a:lnTo>
                  <a:pt x="198686" y="161097"/>
                </a:lnTo>
                <a:lnTo>
                  <a:pt x="209540" y="160190"/>
                </a:lnTo>
                <a:lnTo>
                  <a:pt x="219633" y="159585"/>
                </a:lnTo>
                <a:lnTo>
                  <a:pt x="238468" y="158912"/>
                </a:lnTo>
                <a:lnTo>
                  <a:pt x="246539" y="159685"/>
                </a:lnTo>
                <a:lnTo>
                  <a:pt x="253824" y="161153"/>
                </a:lnTo>
                <a:lnTo>
                  <a:pt x="260587" y="163084"/>
                </a:lnTo>
                <a:lnTo>
                  <a:pt x="275720" y="167770"/>
                </a:lnTo>
                <a:lnTo>
                  <a:pt x="283756" y="170353"/>
                </a:lnTo>
                <a:lnTo>
                  <a:pt x="290066" y="173980"/>
                </a:lnTo>
                <a:lnTo>
                  <a:pt x="304450" y="187234"/>
                </a:lnTo>
                <a:lnTo>
                  <a:pt x="314899" y="194378"/>
                </a:lnTo>
                <a:lnTo>
                  <a:pt x="320354" y="199522"/>
                </a:lnTo>
                <a:lnTo>
                  <a:pt x="325894" y="205808"/>
                </a:lnTo>
                <a:lnTo>
                  <a:pt x="336178" y="219461"/>
                </a:lnTo>
                <a:lnTo>
                  <a:pt x="343924" y="231879"/>
                </a:lnTo>
                <a:lnTo>
                  <a:pt x="348001" y="246288"/>
                </a:lnTo>
                <a:lnTo>
                  <a:pt x="349088" y="254131"/>
                </a:lnTo>
                <a:lnTo>
                  <a:pt x="349813" y="262217"/>
                </a:lnTo>
                <a:lnTo>
                  <a:pt x="350296" y="270465"/>
                </a:lnTo>
                <a:lnTo>
                  <a:pt x="350619" y="278821"/>
                </a:lnTo>
                <a:lnTo>
                  <a:pt x="349881" y="288202"/>
                </a:lnTo>
                <a:lnTo>
                  <a:pt x="348436" y="298266"/>
                </a:lnTo>
                <a:lnTo>
                  <a:pt x="346521" y="308785"/>
                </a:lnTo>
                <a:lnTo>
                  <a:pt x="342387" y="321513"/>
                </a:lnTo>
                <a:lnTo>
                  <a:pt x="336773" y="335714"/>
                </a:lnTo>
                <a:lnTo>
                  <a:pt x="330173" y="350896"/>
                </a:lnTo>
                <a:lnTo>
                  <a:pt x="323868" y="362922"/>
                </a:lnTo>
                <a:lnTo>
                  <a:pt x="317760" y="372844"/>
                </a:lnTo>
                <a:lnTo>
                  <a:pt x="311782" y="381364"/>
                </a:lnTo>
                <a:lnTo>
                  <a:pt x="303035" y="391807"/>
                </a:lnTo>
                <a:lnTo>
                  <a:pt x="292441" y="403531"/>
                </a:lnTo>
                <a:lnTo>
                  <a:pt x="280616" y="416109"/>
                </a:lnTo>
                <a:lnTo>
                  <a:pt x="269875" y="425448"/>
                </a:lnTo>
                <a:lnTo>
                  <a:pt x="259857" y="432626"/>
                </a:lnTo>
                <a:lnTo>
                  <a:pt x="250321" y="438363"/>
                </a:lnTo>
                <a:lnTo>
                  <a:pt x="242058" y="443141"/>
                </a:lnTo>
                <a:lnTo>
                  <a:pt x="227797" y="450990"/>
                </a:lnTo>
                <a:lnTo>
                  <a:pt x="220375" y="454416"/>
                </a:lnTo>
                <a:lnTo>
                  <a:pt x="212570" y="457653"/>
                </a:lnTo>
                <a:lnTo>
                  <a:pt x="204508" y="460763"/>
                </a:lnTo>
                <a:lnTo>
                  <a:pt x="187931" y="466759"/>
                </a:lnTo>
                <a:lnTo>
                  <a:pt x="179510" y="469692"/>
                </a:lnTo>
                <a:lnTo>
                  <a:pt x="171038" y="471647"/>
                </a:lnTo>
                <a:lnTo>
                  <a:pt x="162533" y="472950"/>
                </a:lnTo>
                <a:lnTo>
                  <a:pt x="154006" y="473819"/>
                </a:lnTo>
                <a:lnTo>
                  <a:pt x="143558" y="474398"/>
                </a:lnTo>
                <a:lnTo>
                  <a:pt x="119250" y="475042"/>
                </a:lnTo>
                <a:lnTo>
                  <a:pt x="107052" y="474261"/>
                </a:lnTo>
                <a:lnTo>
                  <a:pt x="95111" y="472788"/>
                </a:lnTo>
                <a:lnTo>
                  <a:pt x="83340" y="470853"/>
                </a:lnTo>
                <a:lnTo>
                  <a:pt x="73588" y="469563"/>
                </a:lnTo>
                <a:lnTo>
                  <a:pt x="65181" y="468704"/>
                </a:lnTo>
                <a:lnTo>
                  <a:pt x="42653" y="4669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01"/>
          <p:cNvSpPr/>
          <p:nvPr/>
        </p:nvSpPr>
        <p:spPr>
          <a:xfrm>
            <a:off x="1974532" y="3291840"/>
            <a:ext cx="497206" cy="111443"/>
          </a:xfrm>
          <a:custGeom>
            <a:avLst/>
            <a:gdLst/>
            <a:ahLst/>
            <a:cxnLst/>
            <a:rect l="0" t="0" r="0" b="0"/>
            <a:pathLst>
              <a:path w="497206" h="111443">
                <a:moveTo>
                  <a:pt x="0" y="111442"/>
                </a:moveTo>
                <a:lnTo>
                  <a:pt x="25540" y="98672"/>
                </a:lnTo>
                <a:lnTo>
                  <a:pt x="32941" y="96241"/>
                </a:lnTo>
                <a:lnTo>
                  <a:pt x="36248" y="95593"/>
                </a:lnTo>
                <a:lnTo>
                  <a:pt x="42263" y="93256"/>
                </a:lnTo>
                <a:lnTo>
                  <a:pt x="50083" y="89793"/>
                </a:lnTo>
                <a:lnTo>
                  <a:pt x="74212" y="78358"/>
                </a:lnTo>
                <a:lnTo>
                  <a:pt x="99432" y="65960"/>
                </a:lnTo>
                <a:lnTo>
                  <a:pt x="113724" y="62653"/>
                </a:lnTo>
                <a:lnTo>
                  <a:pt x="121536" y="61771"/>
                </a:lnTo>
                <a:lnTo>
                  <a:pt x="133412" y="59278"/>
                </a:lnTo>
                <a:lnTo>
                  <a:pt x="147996" y="55711"/>
                </a:lnTo>
                <a:lnTo>
                  <a:pt x="164386" y="51428"/>
                </a:lnTo>
                <a:lnTo>
                  <a:pt x="177219" y="48573"/>
                </a:lnTo>
                <a:lnTo>
                  <a:pt x="187678" y="46669"/>
                </a:lnTo>
                <a:lnTo>
                  <a:pt x="196556" y="45400"/>
                </a:lnTo>
                <a:lnTo>
                  <a:pt x="211501" y="43990"/>
                </a:lnTo>
                <a:lnTo>
                  <a:pt x="218153" y="43614"/>
                </a:lnTo>
                <a:lnTo>
                  <a:pt x="227350" y="42411"/>
                </a:lnTo>
                <a:lnTo>
                  <a:pt x="238244" y="40656"/>
                </a:lnTo>
                <a:lnTo>
                  <a:pt x="250270" y="38534"/>
                </a:lnTo>
                <a:lnTo>
                  <a:pt x="286491" y="33636"/>
                </a:lnTo>
                <a:lnTo>
                  <a:pt x="308151" y="30996"/>
                </a:lnTo>
                <a:lnTo>
                  <a:pt x="326402" y="29237"/>
                </a:lnTo>
                <a:lnTo>
                  <a:pt x="342379" y="28063"/>
                </a:lnTo>
                <a:lnTo>
                  <a:pt x="356840" y="27281"/>
                </a:lnTo>
                <a:lnTo>
                  <a:pt x="367433" y="25807"/>
                </a:lnTo>
                <a:lnTo>
                  <a:pt x="375448" y="23873"/>
                </a:lnTo>
                <a:lnTo>
                  <a:pt x="381744" y="21630"/>
                </a:lnTo>
                <a:lnTo>
                  <a:pt x="390703" y="19182"/>
                </a:lnTo>
                <a:lnTo>
                  <a:pt x="401439" y="16598"/>
                </a:lnTo>
                <a:lnTo>
                  <a:pt x="413359" y="13923"/>
                </a:lnTo>
                <a:lnTo>
                  <a:pt x="422257" y="12139"/>
                </a:lnTo>
                <a:lnTo>
                  <a:pt x="434685" y="10158"/>
                </a:lnTo>
                <a:lnTo>
                  <a:pt x="447036" y="9042"/>
                </a:lnTo>
                <a:lnTo>
                  <a:pt x="456729" y="8711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02"/>
          <p:cNvSpPr/>
          <p:nvPr/>
        </p:nvSpPr>
        <p:spPr>
          <a:xfrm>
            <a:off x="5189220" y="2315785"/>
            <a:ext cx="445771" cy="24508"/>
          </a:xfrm>
          <a:custGeom>
            <a:avLst/>
            <a:gdLst/>
            <a:ahLst/>
            <a:cxnLst/>
            <a:rect l="0" t="0" r="0" b="0"/>
            <a:pathLst>
              <a:path w="445771" h="24508">
                <a:moveTo>
                  <a:pt x="0" y="24507"/>
                </a:moveTo>
                <a:lnTo>
                  <a:pt x="13652" y="15406"/>
                </a:lnTo>
                <a:lnTo>
                  <a:pt x="19579" y="12724"/>
                </a:lnTo>
                <a:lnTo>
                  <a:pt x="25435" y="10937"/>
                </a:lnTo>
                <a:lnTo>
                  <a:pt x="31244" y="9745"/>
                </a:lnTo>
                <a:lnTo>
                  <a:pt x="37974" y="8951"/>
                </a:lnTo>
                <a:lnTo>
                  <a:pt x="45319" y="8421"/>
                </a:lnTo>
                <a:lnTo>
                  <a:pt x="53072" y="8068"/>
                </a:lnTo>
                <a:lnTo>
                  <a:pt x="69307" y="7676"/>
                </a:lnTo>
                <a:lnTo>
                  <a:pt x="77637" y="7571"/>
                </a:lnTo>
                <a:lnTo>
                  <a:pt x="86048" y="6549"/>
                </a:lnTo>
                <a:lnTo>
                  <a:pt x="94512" y="4915"/>
                </a:lnTo>
                <a:lnTo>
                  <a:pt x="103013" y="2873"/>
                </a:lnTo>
                <a:lnTo>
                  <a:pt x="111538" y="1512"/>
                </a:lnTo>
                <a:lnTo>
                  <a:pt x="120078" y="605"/>
                </a:lnTo>
                <a:lnTo>
                  <a:pt x="128630" y="0"/>
                </a:lnTo>
                <a:lnTo>
                  <a:pt x="140046" y="549"/>
                </a:lnTo>
                <a:lnTo>
                  <a:pt x="153371" y="1867"/>
                </a:lnTo>
                <a:lnTo>
                  <a:pt x="167970" y="3699"/>
                </a:lnTo>
                <a:lnTo>
                  <a:pt x="180560" y="4920"/>
                </a:lnTo>
                <a:lnTo>
                  <a:pt x="191811" y="5734"/>
                </a:lnTo>
                <a:lnTo>
                  <a:pt x="202169" y="6277"/>
                </a:lnTo>
                <a:lnTo>
                  <a:pt x="236537" y="9420"/>
                </a:lnTo>
                <a:lnTo>
                  <a:pt x="257704" y="11591"/>
                </a:lnTo>
                <a:lnTo>
                  <a:pt x="277530" y="13039"/>
                </a:lnTo>
                <a:lnTo>
                  <a:pt x="296462" y="14004"/>
                </a:lnTo>
                <a:lnTo>
                  <a:pt x="314799" y="14648"/>
                </a:lnTo>
                <a:lnTo>
                  <a:pt x="334643" y="16029"/>
                </a:lnTo>
                <a:lnTo>
                  <a:pt x="406003" y="22550"/>
                </a:lnTo>
                <a:lnTo>
                  <a:pt x="416401" y="23202"/>
                </a:lnTo>
                <a:lnTo>
                  <a:pt x="424286" y="22685"/>
                </a:lnTo>
                <a:lnTo>
                  <a:pt x="430495" y="21387"/>
                </a:lnTo>
                <a:lnTo>
                  <a:pt x="445770" y="159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03"/>
          <p:cNvSpPr/>
          <p:nvPr/>
        </p:nvSpPr>
        <p:spPr>
          <a:xfrm>
            <a:off x="5300662" y="2211705"/>
            <a:ext cx="85726" cy="342901"/>
          </a:xfrm>
          <a:custGeom>
            <a:avLst/>
            <a:gdLst/>
            <a:ahLst/>
            <a:cxnLst/>
            <a:rect l="0" t="0" r="0" b="0"/>
            <a:pathLst>
              <a:path w="85726" h="342901">
                <a:moveTo>
                  <a:pt x="0" y="0"/>
                </a:moveTo>
                <a:lnTo>
                  <a:pt x="0" y="13652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6844" y="47852"/>
                </a:lnTo>
                <a:lnTo>
                  <a:pt x="9325" y="53809"/>
                </a:lnTo>
                <a:lnTo>
                  <a:pt x="11931" y="58732"/>
                </a:lnTo>
                <a:lnTo>
                  <a:pt x="13670" y="63920"/>
                </a:lnTo>
                <a:lnTo>
                  <a:pt x="14828" y="69283"/>
                </a:lnTo>
                <a:lnTo>
                  <a:pt x="21238" y="114333"/>
                </a:lnTo>
                <a:lnTo>
                  <a:pt x="23684" y="127657"/>
                </a:lnTo>
                <a:lnTo>
                  <a:pt x="26267" y="139397"/>
                </a:lnTo>
                <a:lnTo>
                  <a:pt x="28941" y="150081"/>
                </a:lnTo>
                <a:lnTo>
                  <a:pt x="30724" y="160061"/>
                </a:lnTo>
                <a:lnTo>
                  <a:pt x="31913" y="169572"/>
                </a:lnTo>
                <a:lnTo>
                  <a:pt x="32705" y="178771"/>
                </a:lnTo>
                <a:lnTo>
                  <a:pt x="34186" y="189665"/>
                </a:lnTo>
                <a:lnTo>
                  <a:pt x="38371" y="214471"/>
                </a:lnTo>
                <a:lnTo>
                  <a:pt x="39868" y="225848"/>
                </a:lnTo>
                <a:lnTo>
                  <a:pt x="40866" y="236290"/>
                </a:lnTo>
                <a:lnTo>
                  <a:pt x="41532" y="246109"/>
                </a:lnTo>
                <a:lnTo>
                  <a:pt x="42928" y="254560"/>
                </a:lnTo>
                <a:lnTo>
                  <a:pt x="44811" y="262099"/>
                </a:lnTo>
                <a:lnTo>
                  <a:pt x="47019" y="269030"/>
                </a:lnTo>
                <a:lnTo>
                  <a:pt x="51349" y="280318"/>
                </a:lnTo>
                <a:lnTo>
                  <a:pt x="63779" y="310641"/>
                </a:lnTo>
                <a:lnTo>
                  <a:pt x="69190" y="322346"/>
                </a:lnTo>
                <a:lnTo>
                  <a:pt x="73749" y="331102"/>
                </a:lnTo>
                <a:lnTo>
                  <a:pt x="77741" y="337892"/>
                </a:lnTo>
                <a:lnTo>
                  <a:pt x="80402" y="341466"/>
                </a:lnTo>
                <a:lnTo>
                  <a:pt x="82176" y="342897"/>
                </a:lnTo>
                <a:lnTo>
                  <a:pt x="85725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04"/>
          <p:cNvSpPr/>
          <p:nvPr/>
        </p:nvSpPr>
        <p:spPr>
          <a:xfrm>
            <a:off x="5755004" y="1911667"/>
            <a:ext cx="120017" cy="437198"/>
          </a:xfrm>
          <a:custGeom>
            <a:avLst/>
            <a:gdLst/>
            <a:ahLst/>
            <a:cxnLst/>
            <a:rect l="0" t="0" r="0" b="0"/>
            <a:pathLst>
              <a:path w="120017" h="437198">
                <a:moveTo>
                  <a:pt x="0" y="0"/>
                </a:moveTo>
                <a:lnTo>
                  <a:pt x="9103" y="9102"/>
                </a:lnTo>
                <a:lnTo>
                  <a:pt x="14641" y="16545"/>
                </a:lnTo>
                <a:lnTo>
                  <a:pt x="21191" y="26270"/>
                </a:lnTo>
                <a:lnTo>
                  <a:pt x="28415" y="37516"/>
                </a:lnTo>
                <a:lnTo>
                  <a:pt x="34183" y="47871"/>
                </a:lnTo>
                <a:lnTo>
                  <a:pt x="38982" y="57631"/>
                </a:lnTo>
                <a:lnTo>
                  <a:pt x="43133" y="66996"/>
                </a:lnTo>
                <a:lnTo>
                  <a:pt x="47805" y="79906"/>
                </a:lnTo>
                <a:lnTo>
                  <a:pt x="52826" y="95181"/>
                </a:lnTo>
                <a:lnTo>
                  <a:pt x="58077" y="112032"/>
                </a:lnTo>
                <a:lnTo>
                  <a:pt x="61578" y="126123"/>
                </a:lnTo>
                <a:lnTo>
                  <a:pt x="63912" y="138374"/>
                </a:lnTo>
                <a:lnTo>
                  <a:pt x="65469" y="149400"/>
                </a:lnTo>
                <a:lnTo>
                  <a:pt x="99552" y="356980"/>
                </a:lnTo>
                <a:lnTo>
                  <a:pt x="104468" y="381814"/>
                </a:lnTo>
                <a:lnTo>
                  <a:pt x="108698" y="399323"/>
                </a:lnTo>
                <a:lnTo>
                  <a:pt x="120016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05"/>
          <p:cNvSpPr/>
          <p:nvPr/>
        </p:nvSpPr>
        <p:spPr>
          <a:xfrm>
            <a:off x="6012179" y="1851970"/>
            <a:ext cx="358109" cy="462418"/>
          </a:xfrm>
          <a:custGeom>
            <a:avLst/>
            <a:gdLst/>
            <a:ahLst/>
            <a:cxnLst/>
            <a:rect l="0" t="0" r="0" b="0"/>
            <a:pathLst>
              <a:path w="358109" h="462418">
                <a:moveTo>
                  <a:pt x="51436" y="8262"/>
                </a:moveTo>
                <a:lnTo>
                  <a:pt x="51436" y="39506"/>
                </a:lnTo>
                <a:lnTo>
                  <a:pt x="48896" y="53581"/>
                </a:lnTo>
                <a:lnTo>
                  <a:pt x="46885" y="61335"/>
                </a:lnTo>
                <a:lnTo>
                  <a:pt x="45544" y="70314"/>
                </a:lnTo>
                <a:lnTo>
                  <a:pt x="44650" y="80110"/>
                </a:lnTo>
                <a:lnTo>
                  <a:pt x="44054" y="90450"/>
                </a:lnTo>
                <a:lnTo>
                  <a:pt x="42705" y="101154"/>
                </a:lnTo>
                <a:lnTo>
                  <a:pt x="40853" y="112100"/>
                </a:lnTo>
                <a:lnTo>
                  <a:pt x="38665" y="123208"/>
                </a:lnTo>
                <a:lnTo>
                  <a:pt x="31155" y="155869"/>
                </a:lnTo>
                <a:lnTo>
                  <a:pt x="26485" y="175247"/>
                </a:lnTo>
                <a:lnTo>
                  <a:pt x="22420" y="196738"/>
                </a:lnTo>
                <a:lnTo>
                  <a:pt x="18757" y="219638"/>
                </a:lnTo>
                <a:lnTo>
                  <a:pt x="15362" y="243477"/>
                </a:lnTo>
                <a:lnTo>
                  <a:pt x="14052" y="266037"/>
                </a:lnTo>
                <a:lnTo>
                  <a:pt x="14131" y="287744"/>
                </a:lnTo>
                <a:lnTo>
                  <a:pt x="15135" y="308884"/>
                </a:lnTo>
                <a:lnTo>
                  <a:pt x="16758" y="325834"/>
                </a:lnTo>
                <a:lnTo>
                  <a:pt x="18792" y="339992"/>
                </a:lnTo>
                <a:lnTo>
                  <a:pt x="21101" y="352288"/>
                </a:lnTo>
                <a:lnTo>
                  <a:pt x="23593" y="363342"/>
                </a:lnTo>
                <a:lnTo>
                  <a:pt x="26206" y="373570"/>
                </a:lnTo>
                <a:lnTo>
                  <a:pt x="28901" y="383246"/>
                </a:lnTo>
                <a:lnTo>
                  <a:pt x="32603" y="392554"/>
                </a:lnTo>
                <a:lnTo>
                  <a:pt x="36975" y="401617"/>
                </a:lnTo>
                <a:lnTo>
                  <a:pt x="41795" y="410516"/>
                </a:lnTo>
                <a:lnTo>
                  <a:pt x="52231" y="422944"/>
                </a:lnTo>
                <a:lnTo>
                  <a:pt x="63219" y="432595"/>
                </a:lnTo>
                <a:lnTo>
                  <a:pt x="74452" y="443235"/>
                </a:lnTo>
                <a:lnTo>
                  <a:pt x="80115" y="447786"/>
                </a:lnTo>
                <a:lnTo>
                  <a:pt x="85796" y="451773"/>
                </a:lnTo>
                <a:lnTo>
                  <a:pt x="91487" y="455384"/>
                </a:lnTo>
                <a:lnTo>
                  <a:pt x="98139" y="457791"/>
                </a:lnTo>
                <a:lnTo>
                  <a:pt x="105431" y="459395"/>
                </a:lnTo>
                <a:lnTo>
                  <a:pt x="113150" y="460465"/>
                </a:lnTo>
                <a:lnTo>
                  <a:pt x="120201" y="461178"/>
                </a:lnTo>
                <a:lnTo>
                  <a:pt x="126807" y="461654"/>
                </a:lnTo>
                <a:lnTo>
                  <a:pt x="133116" y="461971"/>
                </a:lnTo>
                <a:lnTo>
                  <a:pt x="145205" y="462323"/>
                </a:lnTo>
                <a:lnTo>
                  <a:pt x="151096" y="462417"/>
                </a:lnTo>
                <a:lnTo>
                  <a:pt x="157881" y="460574"/>
                </a:lnTo>
                <a:lnTo>
                  <a:pt x="165262" y="457441"/>
                </a:lnTo>
                <a:lnTo>
                  <a:pt x="193088" y="443276"/>
                </a:lnTo>
                <a:lnTo>
                  <a:pt x="199211" y="438289"/>
                </a:lnTo>
                <a:lnTo>
                  <a:pt x="205198" y="432106"/>
                </a:lnTo>
                <a:lnTo>
                  <a:pt x="211094" y="425128"/>
                </a:lnTo>
                <a:lnTo>
                  <a:pt x="216929" y="417617"/>
                </a:lnTo>
                <a:lnTo>
                  <a:pt x="222725" y="409753"/>
                </a:lnTo>
                <a:lnTo>
                  <a:pt x="228493" y="401653"/>
                </a:lnTo>
                <a:lnTo>
                  <a:pt x="235197" y="393395"/>
                </a:lnTo>
                <a:lnTo>
                  <a:pt x="242523" y="385032"/>
                </a:lnTo>
                <a:lnTo>
                  <a:pt x="250265" y="376600"/>
                </a:lnTo>
                <a:lnTo>
                  <a:pt x="257331" y="367168"/>
                </a:lnTo>
                <a:lnTo>
                  <a:pt x="263947" y="357070"/>
                </a:lnTo>
                <a:lnTo>
                  <a:pt x="289980" y="314495"/>
                </a:lnTo>
                <a:lnTo>
                  <a:pt x="301905" y="295285"/>
                </a:lnTo>
                <a:lnTo>
                  <a:pt x="311760" y="277716"/>
                </a:lnTo>
                <a:lnTo>
                  <a:pt x="320236" y="261240"/>
                </a:lnTo>
                <a:lnTo>
                  <a:pt x="327790" y="245494"/>
                </a:lnTo>
                <a:lnTo>
                  <a:pt x="333780" y="231187"/>
                </a:lnTo>
                <a:lnTo>
                  <a:pt x="338725" y="217839"/>
                </a:lnTo>
                <a:lnTo>
                  <a:pt x="342974" y="205130"/>
                </a:lnTo>
                <a:lnTo>
                  <a:pt x="346760" y="192847"/>
                </a:lnTo>
                <a:lnTo>
                  <a:pt x="353506" y="169040"/>
                </a:lnTo>
                <a:lnTo>
                  <a:pt x="355685" y="157357"/>
                </a:lnTo>
                <a:lnTo>
                  <a:pt x="357139" y="145759"/>
                </a:lnTo>
                <a:lnTo>
                  <a:pt x="358108" y="134217"/>
                </a:lnTo>
                <a:lnTo>
                  <a:pt x="357801" y="123664"/>
                </a:lnTo>
                <a:lnTo>
                  <a:pt x="356645" y="113772"/>
                </a:lnTo>
                <a:lnTo>
                  <a:pt x="354921" y="104319"/>
                </a:lnTo>
                <a:lnTo>
                  <a:pt x="351867" y="95160"/>
                </a:lnTo>
                <a:lnTo>
                  <a:pt x="347926" y="86197"/>
                </a:lnTo>
                <a:lnTo>
                  <a:pt x="343393" y="77363"/>
                </a:lnTo>
                <a:lnTo>
                  <a:pt x="338466" y="68617"/>
                </a:lnTo>
                <a:lnTo>
                  <a:pt x="333277" y="59929"/>
                </a:lnTo>
                <a:lnTo>
                  <a:pt x="327912" y="51279"/>
                </a:lnTo>
                <a:lnTo>
                  <a:pt x="320526" y="43608"/>
                </a:lnTo>
                <a:lnTo>
                  <a:pt x="311792" y="36588"/>
                </a:lnTo>
                <a:lnTo>
                  <a:pt x="274949" y="11635"/>
                </a:lnTo>
                <a:lnTo>
                  <a:pt x="265214" y="7653"/>
                </a:lnTo>
                <a:lnTo>
                  <a:pt x="254915" y="4999"/>
                </a:lnTo>
                <a:lnTo>
                  <a:pt x="244238" y="3229"/>
                </a:lnTo>
                <a:lnTo>
                  <a:pt x="232358" y="2049"/>
                </a:lnTo>
                <a:lnTo>
                  <a:pt x="219675" y="1263"/>
                </a:lnTo>
                <a:lnTo>
                  <a:pt x="192884" y="389"/>
                </a:lnTo>
                <a:lnTo>
                  <a:pt x="165102" y="0"/>
                </a:lnTo>
                <a:lnTo>
                  <a:pt x="148168" y="849"/>
                </a:lnTo>
                <a:lnTo>
                  <a:pt x="129259" y="2368"/>
                </a:lnTo>
                <a:lnTo>
                  <a:pt x="109033" y="4332"/>
                </a:lnTo>
                <a:lnTo>
                  <a:pt x="92691" y="6595"/>
                </a:lnTo>
                <a:lnTo>
                  <a:pt x="78939" y="9056"/>
                </a:lnTo>
                <a:lnTo>
                  <a:pt x="66914" y="11649"/>
                </a:lnTo>
                <a:lnTo>
                  <a:pt x="56039" y="14330"/>
                </a:lnTo>
                <a:lnTo>
                  <a:pt x="45932" y="17070"/>
                </a:lnTo>
                <a:lnTo>
                  <a:pt x="36337" y="19849"/>
                </a:lnTo>
                <a:lnTo>
                  <a:pt x="28987" y="23606"/>
                </a:lnTo>
                <a:lnTo>
                  <a:pt x="14093" y="36092"/>
                </a:lnTo>
                <a:lnTo>
                  <a:pt x="10348" y="38245"/>
                </a:lnTo>
                <a:lnTo>
                  <a:pt x="0" y="425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06"/>
          <p:cNvSpPr/>
          <p:nvPr/>
        </p:nvSpPr>
        <p:spPr>
          <a:xfrm>
            <a:off x="5694997" y="2460307"/>
            <a:ext cx="831534" cy="25719"/>
          </a:xfrm>
          <a:custGeom>
            <a:avLst/>
            <a:gdLst/>
            <a:ahLst/>
            <a:cxnLst/>
            <a:rect l="0" t="0" r="0" b="0"/>
            <a:pathLst>
              <a:path w="831534" h="25719">
                <a:moveTo>
                  <a:pt x="0" y="0"/>
                </a:moveTo>
                <a:lnTo>
                  <a:pt x="18203" y="4551"/>
                </a:lnTo>
                <a:lnTo>
                  <a:pt x="26423" y="5892"/>
                </a:lnTo>
                <a:lnTo>
                  <a:pt x="34761" y="6785"/>
                </a:lnTo>
                <a:lnTo>
                  <a:pt x="43176" y="7381"/>
                </a:lnTo>
                <a:lnTo>
                  <a:pt x="168443" y="8337"/>
                </a:lnTo>
                <a:lnTo>
                  <a:pt x="279110" y="8542"/>
                </a:lnTo>
                <a:lnTo>
                  <a:pt x="298468" y="7599"/>
                </a:lnTo>
                <a:lnTo>
                  <a:pt x="318042" y="6019"/>
                </a:lnTo>
                <a:lnTo>
                  <a:pt x="337758" y="4013"/>
                </a:lnTo>
                <a:lnTo>
                  <a:pt x="356617" y="2675"/>
                </a:lnTo>
                <a:lnTo>
                  <a:pt x="374904" y="1783"/>
                </a:lnTo>
                <a:lnTo>
                  <a:pt x="411417" y="793"/>
                </a:lnTo>
                <a:lnTo>
                  <a:pt x="449869" y="352"/>
                </a:lnTo>
                <a:lnTo>
                  <a:pt x="468506" y="1187"/>
                </a:lnTo>
                <a:lnTo>
                  <a:pt x="486644" y="2697"/>
                </a:lnTo>
                <a:lnTo>
                  <a:pt x="504452" y="4655"/>
                </a:lnTo>
                <a:lnTo>
                  <a:pt x="522039" y="5961"/>
                </a:lnTo>
                <a:lnTo>
                  <a:pt x="539479" y="6831"/>
                </a:lnTo>
                <a:lnTo>
                  <a:pt x="556820" y="7412"/>
                </a:lnTo>
                <a:lnTo>
                  <a:pt x="573143" y="8751"/>
                </a:lnTo>
                <a:lnTo>
                  <a:pt x="588788" y="10597"/>
                </a:lnTo>
                <a:lnTo>
                  <a:pt x="603980" y="12780"/>
                </a:lnTo>
                <a:lnTo>
                  <a:pt x="666320" y="20402"/>
                </a:lnTo>
                <a:lnTo>
                  <a:pt x="689958" y="22174"/>
                </a:lnTo>
                <a:lnTo>
                  <a:pt x="714290" y="23355"/>
                </a:lnTo>
                <a:lnTo>
                  <a:pt x="783079" y="25251"/>
                </a:lnTo>
                <a:lnTo>
                  <a:pt x="831533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7"/>
          <p:cNvSpPr/>
          <p:nvPr/>
        </p:nvSpPr>
        <p:spPr>
          <a:xfrm>
            <a:off x="5823805" y="2503170"/>
            <a:ext cx="68361" cy="497206"/>
          </a:xfrm>
          <a:custGeom>
            <a:avLst/>
            <a:gdLst/>
            <a:ahLst/>
            <a:cxnLst/>
            <a:rect l="0" t="0" r="0" b="0"/>
            <a:pathLst>
              <a:path w="68361" h="497206">
                <a:moveTo>
                  <a:pt x="25497" y="0"/>
                </a:moveTo>
                <a:lnTo>
                  <a:pt x="7294" y="0"/>
                </a:lnTo>
                <a:lnTo>
                  <a:pt x="2884" y="952"/>
                </a:lnTo>
                <a:lnTo>
                  <a:pt x="897" y="2540"/>
                </a:lnTo>
                <a:lnTo>
                  <a:pt x="111" y="11865"/>
                </a:lnTo>
                <a:lnTo>
                  <a:pt x="0" y="16482"/>
                </a:lnTo>
                <a:lnTo>
                  <a:pt x="879" y="21465"/>
                </a:lnTo>
                <a:lnTo>
                  <a:pt x="2418" y="26693"/>
                </a:lnTo>
                <a:lnTo>
                  <a:pt x="4396" y="32082"/>
                </a:lnTo>
                <a:lnTo>
                  <a:pt x="25384" y="103380"/>
                </a:lnTo>
                <a:lnTo>
                  <a:pt x="33041" y="134642"/>
                </a:lnTo>
                <a:lnTo>
                  <a:pt x="40052" y="166914"/>
                </a:lnTo>
                <a:lnTo>
                  <a:pt x="46630" y="199858"/>
                </a:lnTo>
                <a:lnTo>
                  <a:pt x="51016" y="225631"/>
                </a:lnTo>
                <a:lnTo>
                  <a:pt x="53940" y="246623"/>
                </a:lnTo>
                <a:lnTo>
                  <a:pt x="55888" y="264428"/>
                </a:lnTo>
                <a:lnTo>
                  <a:pt x="57188" y="280107"/>
                </a:lnTo>
                <a:lnTo>
                  <a:pt x="58054" y="294371"/>
                </a:lnTo>
                <a:lnTo>
                  <a:pt x="59017" y="319426"/>
                </a:lnTo>
                <a:lnTo>
                  <a:pt x="59445" y="340087"/>
                </a:lnTo>
                <a:lnTo>
                  <a:pt x="59685" y="417843"/>
                </a:lnTo>
                <a:lnTo>
                  <a:pt x="60672" y="439534"/>
                </a:lnTo>
                <a:lnTo>
                  <a:pt x="62282" y="454948"/>
                </a:lnTo>
                <a:lnTo>
                  <a:pt x="64308" y="466176"/>
                </a:lnTo>
                <a:lnTo>
                  <a:pt x="65659" y="474614"/>
                </a:lnTo>
                <a:lnTo>
                  <a:pt x="66559" y="481192"/>
                </a:lnTo>
                <a:lnTo>
                  <a:pt x="68360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8"/>
          <p:cNvSpPr/>
          <p:nvPr/>
        </p:nvSpPr>
        <p:spPr>
          <a:xfrm>
            <a:off x="6012179" y="2521869"/>
            <a:ext cx="358190" cy="418493"/>
          </a:xfrm>
          <a:custGeom>
            <a:avLst/>
            <a:gdLst/>
            <a:ahLst/>
            <a:cxnLst/>
            <a:rect l="0" t="0" r="0" b="0"/>
            <a:pathLst>
              <a:path w="358190" h="418493">
                <a:moveTo>
                  <a:pt x="351473" y="32736"/>
                </a:moveTo>
                <a:lnTo>
                  <a:pt x="333270" y="28185"/>
                </a:lnTo>
                <a:lnTo>
                  <a:pt x="326003" y="26844"/>
                </a:lnTo>
                <a:lnTo>
                  <a:pt x="319253" y="25950"/>
                </a:lnTo>
                <a:lnTo>
                  <a:pt x="312848" y="25355"/>
                </a:lnTo>
                <a:lnTo>
                  <a:pt x="302863" y="24005"/>
                </a:lnTo>
                <a:lnTo>
                  <a:pt x="276529" y="19965"/>
                </a:lnTo>
                <a:lnTo>
                  <a:pt x="264363" y="18507"/>
                </a:lnTo>
                <a:lnTo>
                  <a:pt x="253394" y="17535"/>
                </a:lnTo>
                <a:lnTo>
                  <a:pt x="243225" y="16887"/>
                </a:lnTo>
                <a:lnTo>
                  <a:pt x="232635" y="16455"/>
                </a:lnTo>
                <a:lnTo>
                  <a:pt x="210708" y="15975"/>
                </a:lnTo>
                <a:lnTo>
                  <a:pt x="194765" y="14894"/>
                </a:lnTo>
                <a:lnTo>
                  <a:pt x="154190" y="11153"/>
                </a:lnTo>
                <a:lnTo>
                  <a:pt x="134226" y="8822"/>
                </a:lnTo>
                <a:lnTo>
                  <a:pt x="96804" y="3692"/>
                </a:lnTo>
                <a:lnTo>
                  <a:pt x="81681" y="1944"/>
                </a:lnTo>
                <a:lnTo>
                  <a:pt x="68742" y="777"/>
                </a:lnTo>
                <a:lnTo>
                  <a:pt x="57258" y="0"/>
                </a:lnTo>
                <a:lnTo>
                  <a:pt x="49602" y="2339"/>
                </a:lnTo>
                <a:lnTo>
                  <a:pt x="44498" y="6756"/>
                </a:lnTo>
                <a:lnTo>
                  <a:pt x="41096" y="12559"/>
                </a:lnTo>
                <a:lnTo>
                  <a:pt x="38828" y="19284"/>
                </a:lnTo>
                <a:lnTo>
                  <a:pt x="37315" y="26626"/>
                </a:lnTo>
                <a:lnTo>
                  <a:pt x="36307" y="34377"/>
                </a:lnTo>
                <a:lnTo>
                  <a:pt x="35635" y="41450"/>
                </a:lnTo>
                <a:lnTo>
                  <a:pt x="34888" y="54389"/>
                </a:lnTo>
                <a:lnTo>
                  <a:pt x="33736" y="61458"/>
                </a:lnTo>
                <a:lnTo>
                  <a:pt x="32016" y="69029"/>
                </a:lnTo>
                <a:lnTo>
                  <a:pt x="29917" y="76934"/>
                </a:lnTo>
                <a:lnTo>
                  <a:pt x="25044" y="98417"/>
                </a:lnTo>
                <a:lnTo>
                  <a:pt x="22411" y="110813"/>
                </a:lnTo>
                <a:lnTo>
                  <a:pt x="19703" y="121935"/>
                </a:lnTo>
                <a:lnTo>
                  <a:pt x="16946" y="132207"/>
                </a:lnTo>
                <a:lnTo>
                  <a:pt x="14155" y="141912"/>
                </a:lnTo>
                <a:lnTo>
                  <a:pt x="11342" y="156002"/>
                </a:lnTo>
                <a:lnTo>
                  <a:pt x="8514" y="173016"/>
                </a:lnTo>
                <a:lnTo>
                  <a:pt x="5676" y="191978"/>
                </a:lnTo>
                <a:lnTo>
                  <a:pt x="3784" y="206525"/>
                </a:lnTo>
                <a:lnTo>
                  <a:pt x="2523" y="218128"/>
                </a:lnTo>
                <a:lnTo>
                  <a:pt x="1682" y="227768"/>
                </a:lnTo>
                <a:lnTo>
                  <a:pt x="3027" y="234194"/>
                </a:lnTo>
                <a:lnTo>
                  <a:pt x="5828" y="238479"/>
                </a:lnTo>
                <a:lnTo>
                  <a:pt x="9601" y="241335"/>
                </a:lnTo>
                <a:lnTo>
                  <a:pt x="13068" y="242287"/>
                </a:lnTo>
                <a:lnTo>
                  <a:pt x="16332" y="241969"/>
                </a:lnTo>
                <a:lnTo>
                  <a:pt x="19461" y="240805"/>
                </a:lnTo>
                <a:lnTo>
                  <a:pt x="25357" y="237171"/>
                </a:lnTo>
                <a:lnTo>
                  <a:pt x="33097" y="231891"/>
                </a:lnTo>
                <a:lnTo>
                  <a:pt x="42068" y="225513"/>
                </a:lnTo>
                <a:lnTo>
                  <a:pt x="51858" y="220309"/>
                </a:lnTo>
                <a:lnTo>
                  <a:pt x="62195" y="215887"/>
                </a:lnTo>
                <a:lnTo>
                  <a:pt x="72896" y="211986"/>
                </a:lnTo>
                <a:lnTo>
                  <a:pt x="83840" y="208434"/>
                </a:lnTo>
                <a:lnTo>
                  <a:pt x="94946" y="205113"/>
                </a:lnTo>
                <a:lnTo>
                  <a:pt x="153798" y="188388"/>
                </a:lnTo>
                <a:lnTo>
                  <a:pt x="169208" y="185081"/>
                </a:lnTo>
                <a:lnTo>
                  <a:pt x="183290" y="182877"/>
                </a:lnTo>
                <a:lnTo>
                  <a:pt x="196489" y="181407"/>
                </a:lnTo>
                <a:lnTo>
                  <a:pt x="209097" y="181380"/>
                </a:lnTo>
                <a:lnTo>
                  <a:pt x="221314" y="182314"/>
                </a:lnTo>
                <a:lnTo>
                  <a:pt x="233267" y="183890"/>
                </a:lnTo>
                <a:lnTo>
                  <a:pt x="244094" y="185893"/>
                </a:lnTo>
                <a:lnTo>
                  <a:pt x="254169" y="188180"/>
                </a:lnTo>
                <a:lnTo>
                  <a:pt x="263744" y="190658"/>
                </a:lnTo>
                <a:lnTo>
                  <a:pt x="272985" y="193262"/>
                </a:lnTo>
                <a:lnTo>
                  <a:pt x="290872" y="198696"/>
                </a:lnTo>
                <a:lnTo>
                  <a:pt x="298690" y="201478"/>
                </a:lnTo>
                <a:lnTo>
                  <a:pt x="305807" y="204286"/>
                </a:lnTo>
                <a:lnTo>
                  <a:pt x="312456" y="207110"/>
                </a:lnTo>
                <a:lnTo>
                  <a:pt x="318795" y="210897"/>
                </a:lnTo>
                <a:lnTo>
                  <a:pt x="324925" y="215328"/>
                </a:lnTo>
                <a:lnTo>
                  <a:pt x="335864" y="225330"/>
                </a:lnTo>
                <a:lnTo>
                  <a:pt x="343901" y="236126"/>
                </a:lnTo>
                <a:lnTo>
                  <a:pt x="347377" y="242624"/>
                </a:lnTo>
                <a:lnTo>
                  <a:pt x="350648" y="249814"/>
                </a:lnTo>
                <a:lnTo>
                  <a:pt x="353780" y="257464"/>
                </a:lnTo>
                <a:lnTo>
                  <a:pt x="355869" y="264470"/>
                </a:lnTo>
                <a:lnTo>
                  <a:pt x="358189" y="277333"/>
                </a:lnTo>
                <a:lnTo>
                  <a:pt x="356681" y="289401"/>
                </a:lnTo>
                <a:lnTo>
                  <a:pt x="352835" y="302067"/>
                </a:lnTo>
                <a:lnTo>
                  <a:pt x="347951" y="317221"/>
                </a:lnTo>
                <a:lnTo>
                  <a:pt x="342605" y="328401"/>
                </a:lnTo>
                <a:lnTo>
                  <a:pt x="336102" y="337497"/>
                </a:lnTo>
                <a:lnTo>
                  <a:pt x="326861" y="347890"/>
                </a:lnTo>
                <a:lnTo>
                  <a:pt x="320778" y="353329"/>
                </a:lnTo>
                <a:lnTo>
                  <a:pt x="313865" y="358860"/>
                </a:lnTo>
                <a:lnTo>
                  <a:pt x="306398" y="364451"/>
                </a:lnTo>
                <a:lnTo>
                  <a:pt x="298563" y="369132"/>
                </a:lnTo>
                <a:lnTo>
                  <a:pt x="290482" y="373205"/>
                </a:lnTo>
                <a:lnTo>
                  <a:pt x="282237" y="376872"/>
                </a:lnTo>
                <a:lnTo>
                  <a:pt x="262917" y="386028"/>
                </a:lnTo>
                <a:lnTo>
                  <a:pt x="252430" y="391136"/>
                </a:lnTo>
                <a:lnTo>
                  <a:pt x="242582" y="395494"/>
                </a:lnTo>
                <a:lnTo>
                  <a:pt x="233159" y="399352"/>
                </a:lnTo>
                <a:lnTo>
                  <a:pt x="224020" y="402877"/>
                </a:lnTo>
                <a:lnTo>
                  <a:pt x="214117" y="406179"/>
                </a:lnTo>
                <a:lnTo>
                  <a:pt x="203705" y="409333"/>
                </a:lnTo>
                <a:lnTo>
                  <a:pt x="192953" y="412388"/>
                </a:lnTo>
                <a:lnTo>
                  <a:pt x="181976" y="414425"/>
                </a:lnTo>
                <a:lnTo>
                  <a:pt x="170847" y="415783"/>
                </a:lnTo>
                <a:lnTo>
                  <a:pt x="159618" y="416688"/>
                </a:lnTo>
                <a:lnTo>
                  <a:pt x="149275" y="417291"/>
                </a:lnTo>
                <a:lnTo>
                  <a:pt x="130162" y="417962"/>
                </a:lnTo>
                <a:lnTo>
                  <a:pt x="103337" y="418339"/>
                </a:lnTo>
                <a:lnTo>
                  <a:pt x="20763" y="418492"/>
                </a:lnTo>
                <a:lnTo>
                  <a:pt x="0" y="4099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9"/>
          <p:cNvSpPr/>
          <p:nvPr/>
        </p:nvSpPr>
        <p:spPr>
          <a:xfrm>
            <a:off x="6826567" y="2400300"/>
            <a:ext cx="437199" cy="34290"/>
          </a:xfrm>
          <a:custGeom>
            <a:avLst/>
            <a:gdLst/>
            <a:ahLst/>
            <a:cxnLst/>
            <a:rect l="0" t="0" r="0" b="0"/>
            <a:pathLst>
              <a:path w="437199" h="34290">
                <a:moveTo>
                  <a:pt x="0" y="0"/>
                </a:moveTo>
                <a:lnTo>
                  <a:pt x="4551" y="0"/>
                </a:lnTo>
                <a:lnTo>
                  <a:pt x="9701" y="952"/>
                </a:lnTo>
                <a:lnTo>
                  <a:pt x="25584" y="4551"/>
                </a:lnTo>
                <a:lnTo>
                  <a:pt x="33249" y="5891"/>
                </a:lnTo>
                <a:lnTo>
                  <a:pt x="40263" y="6785"/>
                </a:lnTo>
                <a:lnTo>
                  <a:pt x="101615" y="12770"/>
                </a:lnTo>
                <a:lnTo>
                  <a:pt x="121084" y="14228"/>
                </a:lnTo>
                <a:lnTo>
                  <a:pt x="138825" y="15200"/>
                </a:lnTo>
                <a:lnTo>
                  <a:pt x="155416" y="15848"/>
                </a:lnTo>
                <a:lnTo>
                  <a:pt x="265230" y="16760"/>
                </a:lnTo>
                <a:lnTo>
                  <a:pt x="299692" y="17841"/>
                </a:lnTo>
                <a:lnTo>
                  <a:pt x="328383" y="19514"/>
                </a:lnTo>
                <a:lnTo>
                  <a:pt x="353224" y="21582"/>
                </a:lnTo>
                <a:lnTo>
                  <a:pt x="372643" y="23913"/>
                </a:lnTo>
                <a:lnTo>
                  <a:pt x="388446" y="26419"/>
                </a:lnTo>
                <a:lnTo>
                  <a:pt x="401839" y="29043"/>
                </a:lnTo>
                <a:lnTo>
                  <a:pt x="411720" y="30792"/>
                </a:lnTo>
                <a:lnTo>
                  <a:pt x="419260" y="31958"/>
                </a:lnTo>
                <a:lnTo>
                  <a:pt x="437198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0"/>
          <p:cNvSpPr/>
          <p:nvPr/>
        </p:nvSpPr>
        <p:spPr>
          <a:xfrm>
            <a:off x="6860857" y="2520314"/>
            <a:ext cx="420053" cy="16794"/>
          </a:xfrm>
          <a:custGeom>
            <a:avLst/>
            <a:gdLst/>
            <a:ahLst/>
            <a:cxnLst/>
            <a:rect l="0" t="0" r="0" b="0"/>
            <a:pathLst>
              <a:path w="420053" h="16794">
                <a:moveTo>
                  <a:pt x="0" y="8573"/>
                </a:moveTo>
                <a:lnTo>
                  <a:pt x="13652" y="13124"/>
                </a:lnTo>
                <a:lnTo>
                  <a:pt x="19579" y="14465"/>
                </a:lnTo>
                <a:lnTo>
                  <a:pt x="25435" y="15358"/>
                </a:lnTo>
                <a:lnTo>
                  <a:pt x="31244" y="15954"/>
                </a:lnTo>
                <a:lnTo>
                  <a:pt x="37975" y="16351"/>
                </a:lnTo>
                <a:lnTo>
                  <a:pt x="53072" y="16793"/>
                </a:lnTo>
                <a:lnTo>
                  <a:pt x="68720" y="15958"/>
                </a:lnTo>
                <a:lnTo>
                  <a:pt x="114045" y="12490"/>
                </a:lnTo>
                <a:lnTo>
                  <a:pt x="142705" y="11184"/>
                </a:lnTo>
                <a:lnTo>
                  <a:pt x="207569" y="9734"/>
                </a:lnTo>
                <a:lnTo>
                  <a:pt x="396348" y="8576"/>
                </a:lnTo>
                <a:lnTo>
                  <a:pt x="400439" y="7622"/>
                </a:lnTo>
                <a:lnTo>
                  <a:pt x="405072" y="6034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1"/>
          <p:cNvSpPr/>
          <p:nvPr/>
        </p:nvSpPr>
        <p:spPr>
          <a:xfrm>
            <a:off x="7803832" y="1963102"/>
            <a:ext cx="42863" cy="488634"/>
          </a:xfrm>
          <a:custGeom>
            <a:avLst/>
            <a:gdLst/>
            <a:ahLst/>
            <a:cxnLst/>
            <a:rect l="0" t="0" r="0" b="0"/>
            <a:pathLst>
              <a:path w="42863" h="488634">
                <a:moveTo>
                  <a:pt x="0" y="0"/>
                </a:moveTo>
                <a:lnTo>
                  <a:pt x="0" y="35795"/>
                </a:lnTo>
                <a:lnTo>
                  <a:pt x="1905" y="51486"/>
                </a:lnTo>
                <a:lnTo>
                  <a:pt x="19312" y="167659"/>
                </a:lnTo>
                <a:lnTo>
                  <a:pt x="20495" y="187020"/>
                </a:lnTo>
                <a:lnTo>
                  <a:pt x="20331" y="203737"/>
                </a:lnTo>
                <a:lnTo>
                  <a:pt x="19269" y="218692"/>
                </a:lnTo>
                <a:lnTo>
                  <a:pt x="18089" y="242929"/>
                </a:lnTo>
                <a:lnTo>
                  <a:pt x="17775" y="253393"/>
                </a:lnTo>
                <a:lnTo>
                  <a:pt x="18517" y="273704"/>
                </a:lnTo>
                <a:lnTo>
                  <a:pt x="24581" y="384917"/>
                </a:lnTo>
                <a:lnTo>
                  <a:pt x="25213" y="412374"/>
                </a:lnTo>
                <a:lnTo>
                  <a:pt x="25688" y="463818"/>
                </a:lnTo>
                <a:lnTo>
                  <a:pt x="26651" y="468279"/>
                </a:lnTo>
                <a:lnTo>
                  <a:pt x="28244" y="473159"/>
                </a:lnTo>
                <a:lnTo>
                  <a:pt x="42862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12"/>
          <p:cNvSpPr/>
          <p:nvPr/>
        </p:nvSpPr>
        <p:spPr>
          <a:xfrm>
            <a:off x="7955703" y="1932446"/>
            <a:ext cx="400427" cy="536387"/>
          </a:xfrm>
          <a:custGeom>
            <a:avLst/>
            <a:gdLst/>
            <a:ahLst/>
            <a:cxnLst/>
            <a:rect l="0" t="0" r="0" b="0"/>
            <a:pathLst>
              <a:path w="400427" h="536387">
                <a:moveTo>
                  <a:pt x="88159" y="4939"/>
                </a:moveTo>
                <a:lnTo>
                  <a:pt x="92710" y="388"/>
                </a:lnTo>
                <a:lnTo>
                  <a:pt x="94051" y="0"/>
                </a:lnTo>
                <a:lnTo>
                  <a:pt x="94944" y="693"/>
                </a:lnTo>
                <a:lnTo>
                  <a:pt x="95541" y="2108"/>
                </a:lnTo>
                <a:lnTo>
                  <a:pt x="94985" y="4004"/>
                </a:lnTo>
                <a:lnTo>
                  <a:pt x="91828" y="8651"/>
                </a:lnTo>
                <a:lnTo>
                  <a:pt x="88700" y="18844"/>
                </a:lnTo>
                <a:lnTo>
                  <a:pt x="84710" y="34211"/>
                </a:lnTo>
                <a:lnTo>
                  <a:pt x="80144" y="53028"/>
                </a:lnTo>
                <a:lnTo>
                  <a:pt x="75197" y="68431"/>
                </a:lnTo>
                <a:lnTo>
                  <a:pt x="69993" y="81557"/>
                </a:lnTo>
                <a:lnTo>
                  <a:pt x="64617" y="93165"/>
                </a:lnTo>
                <a:lnTo>
                  <a:pt x="48486" y="131463"/>
                </a:lnTo>
                <a:lnTo>
                  <a:pt x="38850" y="155011"/>
                </a:lnTo>
                <a:lnTo>
                  <a:pt x="23064" y="196415"/>
                </a:lnTo>
                <a:lnTo>
                  <a:pt x="16187" y="215457"/>
                </a:lnTo>
                <a:lnTo>
                  <a:pt x="10651" y="238629"/>
                </a:lnTo>
                <a:lnTo>
                  <a:pt x="6007" y="264555"/>
                </a:lnTo>
                <a:lnTo>
                  <a:pt x="1959" y="292316"/>
                </a:lnTo>
                <a:lnTo>
                  <a:pt x="212" y="319396"/>
                </a:lnTo>
                <a:lnTo>
                  <a:pt x="0" y="346022"/>
                </a:lnTo>
                <a:lnTo>
                  <a:pt x="811" y="372345"/>
                </a:lnTo>
                <a:lnTo>
                  <a:pt x="2305" y="392751"/>
                </a:lnTo>
                <a:lnTo>
                  <a:pt x="4252" y="409213"/>
                </a:lnTo>
                <a:lnTo>
                  <a:pt x="6504" y="423045"/>
                </a:lnTo>
                <a:lnTo>
                  <a:pt x="8958" y="434171"/>
                </a:lnTo>
                <a:lnTo>
                  <a:pt x="11545" y="443494"/>
                </a:lnTo>
                <a:lnTo>
                  <a:pt x="17913" y="459884"/>
                </a:lnTo>
                <a:lnTo>
                  <a:pt x="22279" y="468256"/>
                </a:lnTo>
                <a:lnTo>
                  <a:pt x="32209" y="483273"/>
                </a:lnTo>
                <a:lnTo>
                  <a:pt x="42973" y="493121"/>
                </a:lnTo>
                <a:lnTo>
                  <a:pt x="49462" y="498034"/>
                </a:lnTo>
                <a:lnTo>
                  <a:pt x="64294" y="508572"/>
                </a:lnTo>
                <a:lnTo>
                  <a:pt x="71296" y="513097"/>
                </a:lnTo>
                <a:lnTo>
                  <a:pt x="77869" y="517066"/>
                </a:lnTo>
                <a:lnTo>
                  <a:pt x="84156" y="520664"/>
                </a:lnTo>
                <a:lnTo>
                  <a:pt x="92159" y="524016"/>
                </a:lnTo>
                <a:lnTo>
                  <a:pt x="101302" y="527203"/>
                </a:lnTo>
                <a:lnTo>
                  <a:pt x="111209" y="530280"/>
                </a:lnTo>
                <a:lnTo>
                  <a:pt x="120671" y="532331"/>
                </a:lnTo>
                <a:lnTo>
                  <a:pt x="129836" y="533698"/>
                </a:lnTo>
                <a:lnTo>
                  <a:pt x="138804" y="534610"/>
                </a:lnTo>
                <a:lnTo>
                  <a:pt x="147639" y="535218"/>
                </a:lnTo>
                <a:lnTo>
                  <a:pt x="156387" y="535623"/>
                </a:lnTo>
                <a:lnTo>
                  <a:pt x="173728" y="536073"/>
                </a:lnTo>
                <a:lnTo>
                  <a:pt x="221278" y="536386"/>
                </a:lnTo>
                <a:lnTo>
                  <a:pt x="230245" y="535449"/>
                </a:lnTo>
                <a:lnTo>
                  <a:pt x="238127" y="533873"/>
                </a:lnTo>
                <a:lnTo>
                  <a:pt x="245288" y="531869"/>
                </a:lnTo>
                <a:lnTo>
                  <a:pt x="254825" y="527675"/>
                </a:lnTo>
                <a:lnTo>
                  <a:pt x="265944" y="522022"/>
                </a:lnTo>
                <a:lnTo>
                  <a:pt x="278121" y="515396"/>
                </a:lnTo>
                <a:lnTo>
                  <a:pt x="289095" y="509074"/>
                </a:lnTo>
                <a:lnTo>
                  <a:pt x="308909" y="496969"/>
                </a:lnTo>
                <a:lnTo>
                  <a:pt x="319146" y="489169"/>
                </a:lnTo>
                <a:lnTo>
                  <a:pt x="329781" y="480158"/>
                </a:lnTo>
                <a:lnTo>
                  <a:pt x="349852" y="461892"/>
                </a:lnTo>
                <a:lnTo>
                  <a:pt x="365123" y="447424"/>
                </a:lnTo>
                <a:lnTo>
                  <a:pt x="375719" y="434644"/>
                </a:lnTo>
                <a:lnTo>
                  <a:pt x="383604" y="421661"/>
                </a:lnTo>
                <a:lnTo>
                  <a:pt x="390283" y="406366"/>
                </a:lnTo>
                <a:lnTo>
                  <a:pt x="396425" y="392583"/>
                </a:lnTo>
                <a:lnTo>
                  <a:pt x="399397" y="386241"/>
                </a:lnTo>
                <a:lnTo>
                  <a:pt x="400426" y="380107"/>
                </a:lnTo>
                <a:lnTo>
                  <a:pt x="399029" y="368213"/>
                </a:lnTo>
                <a:lnTo>
                  <a:pt x="395234" y="359116"/>
                </a:lnTo>
                <a:lnTo>
                  <a:pt x="387741" y="348640"/>
                </a:lnTo>
                <a:lnTo>
                  <a:pt x="385036" y="345515"/>
                </a:lnTo>
                <a:lnTo>
                  <a:pt x="381326" y="343432"/>
                </a:lnTo>
                <a:lnTo>
                  <a:pt x="372126" y="341118"/>
                </a:lnTo>
                <a:lnTo>
                  <a:pt x="361686" y="340089"/>
                </a:lnTo>
                <a:lnTo>
                  <a:pt x="349745" y="339632"/>
                </a:lnTo>
                <a:lnTo>
                  <a:pt x="334911" y="339429"/>
                </a:lnTo>
                <a:lnTo>
                  <a:pt x="326956" y="340327"/>
                </a:lnTo>
                <a:lnTo>
                  <a:pt x="318794" y="341878"/>
                </a:lnTo>
                <a:lnTo>
                  <a:pt x="310496" y="343865"/>
                </a:lnTo>
                <a:lnTo>
                  <a:pt x="302106" y="346142"/>
                </a:lnTo>
                <a:lnTo>
                  <a:pt x="285164" y="351212"/>
                </a:lnTo>
                <a:lnTo>
                  <a:pt x="276646" y="354850"/>
                </a:lnTo>
                <a:lnTo>
                  <a:pt x="268109" y="359180"/>
                </a:lnTo>
                <a:lnTo>
                  <a:pt x="259561" y="363972"/>
                </a:lnTo>
                <a:lnTo>
                  <a:pt x="251004" y="370024"/>
                </a:lnTo>
                <a:lnTo>
                  <a:pt x="242443" y="376917"/>
                </a:lnTo>
                <a:lnTo>
                  <a:pt x="233877" y="384369"/>
                </a:lnTo>
                <a:lnTo>
                  <a:pt x="225310" y="391242"/>
                </a:lnTo>
                <a:lnTo>
                  <a:pt x="216740" y="397729"/>
                </a:lnTo>
                <a:lnTo>
                  <a:pt x="208170" y="403959"/>
                </a:lnTo>
                <a:lnTo>
                  <a:pt x="168802" y="430930"/>
                </a:lnTo>
                <a:lnTo>
                  <a:pt x="152399" y="444190"/>
                </a:lnTo>
                <a:lnTo>
                  <a:pt x="134796" y="459698"/>
                </a:lnTo>
                <a:lnTo>
                  <a:pt x="116393" y="476704"/>
                </a:lnTo>
                <a:lnTo>
                  <a:pt x="104125" y="488994"/>
                </a:lnTo>
                <a:lnTo>
                  <a:pt x="95945" y="498140"/>
                </a:lnTo>
                <a:lnTo>
                  <a:pt x="71014" y="519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13"/>
          <p:cNvSpPr/>
          <p:nvPr/>
        </p:nvSpPr>
        <p:spPr>
          <a:xfrm>
            <a:off x="7720490" y="2571750"/>
            <a:ext cx="863441" cy="25718"/>
          </a:xfrm>
          <a:custGeom>
            <a:avLst/>
            <a:gdLst/>
            <a:ahLst/>
            <a:cxnLst/>
            <a:rect l="0" t="0" r="0" b="0"/>
            <a:pathLst>
              <a:path w="863441" h="25718">
                <a:moveTo>
                  <a:pt x="14762" y="0"/>
                </a:moveTo>
                <a:lnTo>
                  <a:pt x="0" y="0"/>
                </a:lnTo>
                <a:lnTo>
                  <a:pt x="2874" y="0"/>
                </a:lnTo>
                <a:lnTo>
                  <a:pt x="4932" y="952"/>
                </a:lnTo>
                <a:lnTo>
                  <a:pt x="7256" y="2539"/>
                </a:lnTo>
                <a:lnTo>
                  <a:pt x="9758" y="4551"/>
                </a:lnTo>
                <a:lnTo>
                  <a:pt x="13331" y="5891"/>
                </a:lnTo>
                <a:lnTo>
                  <a:pt x="17618" y="6785"/>
                </a:lnTo>
                <a:lnTo>
                  <a:pt x="22381" y="7380"/>
                </a:lnTo>
                <a:lnTo>
                  <a:pt x="40373" y="10583"/>
                </a:lnTo>
                <a:lnTo>
                  <a:pt x="51839" y="12770"/>
                </a:lnTo>
                <a:lnTo>
                  <a:pt x="63293" y="14228"/>
                </a:lnTo>
                <a:lnTo>
                  <a:pt x="74738" y="15200"/>
                </a:lnTo>
                <a:lnTo>
                  <a:pt x="97615" y="15328"/>
                </a:lnTo>
                <a:lnTo>
                  <a:pt x="109050" y="14028"/>
                </a:lnTo>
                <a:lnTo>
                  <a:pt x="120484" y="12210"/>
                </a:lnTo>
                <a:lnTo>
                  <a:pt x="142393" y="10997"/>
                </a:lnTo>
                <a:lnTo>
                  <a:pt x="204837" y="9650"/>
                </a:lnTo>
                <a:lnTo>
                  <a:pt x="444027" y="8667"/>
                </a:lnTo>
                <a:lnTo>
                  <a:pt x="570672" y="11154"/>
                </a:lnTo>
                <a:lnTo>
                  <a:pt x="680933" y="15435"/>
                </a:lnTo>
                <a:lnTo>
                  <a:pt x="809010" y="23404"/>
                </a:lnTo>
                <a:lnTo>
                  <a:pt x="86344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14"/>
          <p:cNvSpPr/>
          <p:nvPr/>
        </p:nvSpPr>
        <p:spPr>
          <a:xfrm>
            <a:off x="7770734" y="2743200"/>
            <a:ext cx="58817" cy="412365"/>
          </a:xfrm>
          <a:custGeom>
            <a:avLst/>
            <a:gdLst/>
            <a:ahLst/>
            <a:cxnLst/>
            <a:rect l="0" t="0" r="0" b="0"/>
            <a:pathLst>
              <a:path w="58817" h="412365">
                <a:moveTo>
                  <a:pt x="7381" y="0"/>
                </a:moveTo>
                <a:lnTo>
                  <a:pt x="2830" y="9101"/>
                </a:lnTo>
                <a:lnTo>
                  <a:pt x="1489" y="13687"/>
                </a:lnTo>
                <a:lnTo>
                  <a:pt x="0" y="23863"/>
                </a:lnTo>
                <a:lnTo>
                  <a:pt x="555" y="29244"/>
                </a:lnTo>
                <a:lnTo>
                  <a:pt x="1878" y="34736"/>
                </a:lnTo>
                <a:lnTo>
                  <a:pt x="3712" y="40302"/>
                </a:lnTo>
                <a:lnTo>
                  <a:pt x="5887" y="48775"/>
                </a:lnTo>
                <a:lnTo>
                  <a:pt x="10845" y="70890"/>
                </a:lnTo>
                <a:lnTo>
                  <a:pt x="14452" y="84407"/>
                </a:lnTo>
                <a:lnTo>
                  <a:pt x="23542" y="114667"/>
                </a:lnTo>
                <a:lnTo>
                  <a:pt x="41165" y="169616"/>
                </a:lnTo>
                <a:lnTo>
                  <a:pt x="44191" y="178800"/>
                </a:lnTo>
                <a:lnTo>
                  <a:pt x="46209" y="188732"/>
                </a:lnTo>
                <a:lnTo>
                  <a:pt x="47553" y="199164"/>
                </a:lnTo>
                <a:lnTo>
                  <a:pt x="48450" y="209928"/>
                </a:lnTo>
                <a:lnTo>
                  <a:pt x="50001" y="219962"/>
                </a:lnTo>
                <a:lnTo>
                  <a:pt x="51986" y="229509"/>
                </a:lnTo>
                <a:lnTo>
                  <a:pt x="54262" y="238731"/>
                </a:lnTo>
                <a:lnTo>
                  <a:pt x="55780" y="253451"/>
                </a:lnTo>
                <a:lnTo>
                  <a:pt x="56792" y="271837"/>
                </a:lnTo>
                <a:lnTo>
                  <a:pt x="57916" y="311317"/>
                </a:lnTo>
                <a:lnTo>
                  <a:pt x="58736" y="385420"/>
                </a:lnTo>
                <a:lnTo>
                  <a:pt x="58800" y="412364"/>
                </a:lnTo>
                <a:lnTo>
                  <a:pt x="58816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15"/>
          <p:cNvSpPr/>
          <p:nvPr/>
        </p:nvSpPr>
        <p:spPr>
          <a:xfrm>
            <a:off x="7983855" y="2743552"/>
            <a:ext cx="341998" cy="419195"/>
          </a:xfrm>
          <a:custGeom>
            <a:avLst/>
            <a:gdLst/>
            <a:ahLst/>
            <a:cxnLst/>
            <a:rect l="0" t="0" r="0" b="0"/>
            <a:pathLst>
              <a:path w="341998" h="419195">
                <a:moveTo>
                  <a:pt x="300037" y="8220"/>
                </a:moveTo>
                <a:lnTo>
                  <a:pt x="295486" y="3669"/>
                </a:lnTo>
                <a:lnTo>
                  <a:pt x="292241" y="2329"/>
                </a:lnTo>
                <a:lnTo>
                  <a:pt x="283555" y="839"/>
                </a:lnTo>
                <a:lnTo>
                  <a:pt x="273344" y="177"/>
                </a:lnTo>
                <a:lnTo>
                  <a:pt x="267954" y="0"/>
                </a:lnTo>
                <a:lnTo>
                  <a:pt x="261504" y="836"/>
                </a:lnTo>
                <a:lnTo>
                  <a:pt x="254346" y="2344"/>
                </a:lnTo>
                <a:lnTo>
                  <a:pt x="217775" y="11610"/>
                </a:lnTo>
                <a:lnTo>
                  <a:pt x="208048" y="13338"/>
                </a:lnTo>
                <a:lnTo>
                  <a:pt x="198706" y="14489"/>
                </a:lnTo>
                <a:lnTo>
                  <a:pt x="189621" y="15257"/>
                </a:lnTo>
                <a:lnTo>
                  <a:pt x="179754" y="15769"/>
                </a:lnTo>
                <a:lnTo>
                  <a:pt x="158630" y="16338"/>
                </a:lnTo>
                <a:lnTo>
                  <a:pt x="147664" y="17442"/>
                </a:lnTo>
                <a:lnTo>
                  <a:pt x="136542" y="19130"/>
                </a:lnTo>
                <a:lnTo>
                  <a:pt x="125318" y="21209"/>
                </a:lnTo>
                <a:lnTo>
                  <a:pt x="114978" y="22594"/>
                </a:lnTo>
                <a:lnTo>
                  <a:pt x="105227" y="23518"/>
                </a:lnTo>
                <a:lnTo>
                  <a:pt x="95869" y="24134"/>
                </a:lnTo>
                <a:lnTo>
                  <a:pt x="85819" y="24544"/>
                </a:lnTo>
                <a:lnTo>
                  <a:pt x="55379" y="25122"/>
                </a:lnTo>
                <a:lnTo>
                  <a:pt x="25448" y="25333"/>
                </a:lnTo>
                <a:lnTo>
                  <a:pt x="21728" y="26296"/>
                </a:lnTo>
                <a:lnTo>
                  <a:pt x="15054" y="29906"/>
                </a:lnTo>
                <a:lnTo>
                  <a:pt x="12894" y="32203"/>
                </a:lnTo>
                <a:lnTo>
                  <a:pt x="11453" y="34686"/>
                </a:lnTo>
                <a:lnTo>
                  <a:pt x="10492" y="37294"/>
                </a:lnTo>
                <a:lnTo>
                  <a:pt x="6886" y="42732"/>
                </a:lnTo>
                <a:lnTo>
                  <a:pt x="4590" y="45515"/>
                </a:lnTo>
                <a:lnTo>
                  <a:pt x="2040" y="56228"/>
                </a:lnTo>
                <a:lnTo>
                  <a:pt x="1360" y="63085"/>
                </a:lnTo>
                <a:lnTo>
                  <a:pt x="907" y="78135"/>
                </a:lnTo>
                <a:lnTo>
                  <a:pt x="35" y="199822"/>
                </a:lnTo>
                <a:lnTo>
                  <a:pt x="976" y="208345"/>
                </a:lnTo>
                <a:lnTo>
                  <a:pt x="4561" y="220354"/>
                </a:lnTo>
                <a:lnTo>
                  <a:pt x="6851" y="223938"/>
                </a:lnTo>
                <a:lnTo>
                  <a:pt x="9329" y="226327"/>
                </a:lnTo>
                <a:lnTo>
                  <a:pt x="11934" y="227920"/>
                </a:lnTo>
                <a:lnTo>
                  <a:pt x="14624" y="228029"/>
                </a:lnTo>
                <a:lnTo>
                  <a:pt x="17369" y="227150"/>
                </a:lnTo>
                <a:lnTo>
                  <a:pt x="23912" y="223632"/>
                </a:lnTo>
                <a:lnTo>
                  <a:pt x="33170" y="218894"/>
                </a:lnTo>
                <a:lnTo>
                  <a:pt x="39258" y="215344"/>
                </a:lnTo>
                <a:lnTo>
                  <a:pt x="53642" y="206320"/>
                </a:lnTo>
                <a:lnTo>
                  <a:pt x="63384" y="201247"/>
                </a:lnTo>
                <a:lnTo>
                  <a:pt x="74642" y="195960"/>
                </a:lnTo>
                <a:lnTo>
                  <a:pt x="86908" y="190530"/>
                </a:lnTo>
                <a:lnTo>
                  <a:pt x="110698" y="179417"/>
                </a:lnTo>
                <a:lnTo>
                  <a:pt x="122376" y="173786"/>
                </a:lnTo>
                <a:lnTo>
                  <a:pt x="133971" y="170032"/>
                </a:lnTo>
                <a:lnTo>
                  <a:pt x="145511" y="167530"/>
                </a:lnTo>
                <a:lnTo>
                  <a:pt x="157015" y="165862"/>
                </a:lnTo>
                <a:lnTo>
                  <a:pt x="167542" y="163797"/>
                </a:lnTo>
                <a:lnTo>
                  <a:pt x="177416" y="161468"/>
                </a:lnTo>
                <a:lnTo>
                  <a:pt x="186857" y="158963"/>
                </a:lnTo>
                <a:lnTo>
                  <a:pt x="196009" y="157293"/>
                </a:lnTo>
                <a:lnTo>
                  <a:pt x="204967" y="156179"/>
                </a:lnTo>
                <a:lnTo>
                  <a:pt x="213797" y="155437"/>
                </a:lnTo>
                <a:lnTo>
                  <a:pt x="222541" y="154942"/>
                </a:lnTo>
                <a:lnTo>
                  <a:pt x="239877" y="154392"/>
                </a:lnTo>
                <a:lnTo>
                  <a:pt x="248500" y="155198"/>
                </a:lnTo>
                <a:lnTo>
                  <a:pt x="257107" y="156688"/>
                </a:lnTo>
                <a:lnTo>
                  <a:pt x="265702" y="158634"/>
                </a:lnTo>
                <a:lnTo>
                  <a:pt x="273337" y="160883"/>
                </a:lnTo>
                <a:lnTo>
                  <a:pt x="280332" y="163336"/>
                </a:lnTo>
                <a:lnTo>
                  <a:pt x="286901" y="165923"/>
                </a:lnTo>
                <a:lnTo>
                  <a:pt x="293185" y="169553"/>
                </a:lnTo>
                <a:lnTo>
                  <a:pt x="299278" y="173878"/>
                </a:lnTo>
                <a:lnTo>
                  <a:pt x="305246" y="178666"/>
                </a:lnTo>
                <a:lnTo>
                  <a:pt x="314417" y="186526"/>
                </a:lnTo>
                <a:lnTo>
                  <a:pt x="322620" y="195100"/>
                </a:lnTo>
                <a:lnTo>
                  <a:pt x="327476" y="201387"/>
                </a:lnTo>
                <a:lnTo>
                  <a:pt x="332617" y="208435"/>
                </a:lnTo>
                <a:lnTo>
                  <a:pt x="338330" y="221347"/>
                </a:lnTo>
                <a:lnTo>
                  <a:pt x="340868" y="234388"/>
                </a:lnTo>
                <a:lnTo>
                  <a:pt x="341546" y="241866"/>
                </a:lnTo>
                <a:lnTo>
                  <a:pt x="341997" y="249709"/>
                </a:lnTo>
                <a:lnTo>
                  <a:pt x="341346" y="256843"/>
                </a:lnTo>
                <a:lnTo>
                  <a:pt x="338081" y="269849"/>
                </a:lnTo>
                <a:lnTo>
                  <a:pt x="330888" y="292432"/>
                </a:lnTo>
                <a:lnTo>
                  <a:pt x="327272" y="299612"/>
                </a:lnTo>
                <a:lnTo>
                  <a:pt x="318174" y="312670"/>
                </a:lnTo>
                <a:lnTo>
                  <a:pt x="307781" y="327364"/>
                </a:lnTo>
                <a:lnTo>
                  <a:pt x="302343" y="335283"/>
                </a:lnTo>
                <a:lnTo>
                  <a:pt x="296811" y="342467"/>
                </a:lnTo>
                <a:lnTo>
                  <a:pt x="291218" y="349161"/>
                </a:lnTo>
                <a:lnTo>
                  <a:pt x="285585" y="355529"/>
                </a:lnTo>
                <a:lnTo>
                  <a:pt x="278973" y="361679"/>
                </a:lnTo>
                <a:lnTo>
                  <a:pt x="271706" y="367685"/>
                </a:lnTo>
                <a:lnTo>
                  <a:pt x="264005" y="373593"/>
                </a:lnTo>
                <a:lnTo>
                  <a:pt x="255061" y="378485"/>
                </a:lnTo>
                <a:lnTo>
                  <a:pt x="245288" y="382698"/>
                </a:lnTo>
                <a:lnTo>
                  <a:pt x="215870" y="393179"/>
                </a:lnTo>
                <a:lnTo>
                  <a:pt x="154396" y="413938"/>
                </a:lnTo>
                <a:lnTo>
                  <a:pt x="145792" y="415859"/>
                </a:lnTo>
                <a:lnTo>
                  <a:pt x="137200" y="417139"/>
                </a:lnTo>
                <a:lnTo>
                  <a:pt x="128614" y="417993"/>
                </a:lnTo>
                <a:lnTo>
                  <a:pt x="120032" y="418562"/>
                </a:lnTo>
                <a:lnTo>
                  <a:pt x="111454" y="418941"/>
                </a:lnTo>
                <a:lnTo>
                  <a:pt x="102878" y="419194"/>
                </a:lnTo>
                <a:lnTo>
                  <a:pt x="91445" y="417458"/>
                </a:lnTo>
                <a:lnTo>
                  <a:pt x="78108" y="414395"/>
                </a:lnTo>
                <a:lnTo>
                  <a:pt x="50907" y="406865"/>
                </a:lnTo>
                <a:lnTo>
                  <a:pt x="29293" y="400343"/>
                </a:lnTo>
                <a:lnTo>
                  <a:pt x="21433" y="398223"/>
                </a:lnTo>
                <a:lnTo>
                  <a:pt x="15241" y="396809"/>
                </a:lnTo>
                <a:lnTo>
                  <a:pt x="0" y="3939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16"/>
          <p:cNvSpPr/>
          <p:nvPr/>
        </p:nvSpPr>
        <p:spPr>
          <a:xfrm>
            <a:off x="6406515" y="3909186"/>
            <a:ext cx="488633" cy="51310"/>
          </a:xfrm>
          <a:custGeom>
            <a:avLst/>
            <a:gdLst/>
            <a:ahLst/>
            <a:cxnLst/>
            <a:rect l="0" t="0" r="0" b="0"/>
            <a:pathLst>
              <a:path w="488633" h="51310">
                <a:moveTo>
                  <a:pt x="0" y="8446"/>
                </a:moveTo>
                <a:lnTo>
                  <a:pt x="9101" y="12997"/>
                </a:lnTo>
                <a:lnTo>
                  <a:pt x="17497" y="13385"/>
                </a:lnTo>
                <a:lnTo>
                  <a:pt x="28810" y="12691"/>
                </a:lnTo>
                <a:lnTo>
                  <a:pt x="110783" y="4734"/>
                </a:lnTo>
                <a:lnTo>
                  <a:pt x="131957" y="3113"/>
                </a:lnTo>
                <a:lnTo>
                  <a:pt x="149884" y="2034"/>
                </a:lnTo>
                <a:lnTo>
                  <a:pt x="165645" y="1314"/>
                </a:lnTo>
                <a:lnTo>
                  <a:pt x="206017" y="514"/>
                </a:lnTo>
                <a:lnTo>
                  <a:pt x="279031" y="0"/>
                </a:lnTo>
                <a:lnTo>
                  <a:pt x="296510" y="910"/>
                </a:lnTo>
                <a:lnTo>
                  <a:pt x="315783" y="2470"/>
                </a:lnTo>
                <a:lnTo>
                  <a:pt x="336253" y="4462"/>
                </a:lnTo>
                <a:lnTo>
                  <a:pt x="352756" y="6742"/>
                </a:lnTo>
                <a:lnTo>
                  <a:pt x="366615" y="9215"/>
                </a:lnTo>
                <a:lnTo>
                  <a:pt x="418492" y="20028"/>
                </a:lnTo>
                <a:lnTo>
                  <a:pt x="429490" y="22835"/>
                </a:lnTo>
                <a:lnTo>
                  <a:pt x="438726" y="25659"/>
                </a:lnTo>
                <a:lnTo>
                  <a:pt x="446789" y="28494"/>
                </a:lnTo>
                <a:lnTo>
                  <a:pt x="453117" y="31336"/>
                </a:lnTo>
                <a:lnTo>
                  <a:pt x="458288" y="34184"/>
                </a:lnTo>
                <a:lnTo>
                  <a:pt x="462688" y="37035"/>
                </a:lnTo>
                <a:lnTo>
                  <a:pt x="466574" y="38935"/>
                </a:lnTo>
                <a:lnTo>
                  <a:pt x="470116" y="40202"/>
                </a:lnTo>
                <a:lnTo>
                  <a:pt x="473430" y="41046"/>
                </a:lnTo>
                <a:lnTo>
                  <a:pt x="475640" y="42562"/>
                </a:lnTo>
                <a:lnTo>
                  <a:pt x="477114" y="44525"/>
                </a:lnTo>
                <a:lnTo>
                  <a:pt x="488632" y="51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7"/>
          <p:cNvSpPr/>
          <p:nvPr/>
        </p:nvSpPr>
        <p:spPr>
          <a:xfrm>
            <a:off x="6399318" y="4064565"/>
            <a:ext cx="581555" cy="24518"/>
          </a:xfrm>
          <a:custGeom>
            <a:avLst/>
            <a:gdLst/>
            <a:ahLst/>
            <a:cxnLst/>
            <a:rect l="0" t="0" r="0" b="0"/>
            <a:pathLst>
              <a:path w="581555" h="24518">
                <a:moveTo>
                  <a:pt x="15769" y="15945"/>
                </a:moveTo>
                <a:lnTo>
                  <a:pt x="2116" y="11394"/>
                </a:lnTo>
                <a:lnTo>
                  <a:pt x="0" y="10053"/>
                </a:lnTo>
                <a:lnTo>
                  <a:pt x="494" y="9159"/>
                </a:lnTo>
                <a:lnTo>
                  <a:pt x="2728" y="8564"/>
                </a:lnTo>
                <a:lnTo>
                  <a:pt x="10290" y="7902"/>
                </a:lnTo>
                <a:lnTo>
                  <a:pt x="27798" y="7529"/>
                </a:lnTo>
                <a:lnTo>
                  <a:pt x="35219" y="7477"/>
                </a:lnTo>
                <a:lnTo>
                  <a:pt x="49691" y="6489"/>
                </a:lnTo>
                <a:lnTo>
                  <a:pt x="91170" y="2853"/>
                </a:lnTo>
                <a:lnTo>
                  <a:pt x="117471" y="1501"/>
                </a:lnTo>
                <a:lnTo>
                  <a:pt x="177175" y="0"/>
                </a:lnTo>
                <a:lnTo>
                  <a:pt x="226243" y="1505"/>
                </a:lnTo>
                <a:lnTo>
                  <a:pt x="441731" y="12528"/>
                </a:lnTo>
                <a:lnTo>
                  <a:pt x="581554" y="245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18"/>
          <p:cNvSpPr/>
          <p:nvPr/>
        </p:nvSpPr>
        <p:spPr>
          <a:xfrm>
            <a:off x="7246619" y="3583304"/>
            <a:ext cx="42864" cy="985839"/>
          </a:xfrm>
          <a:custGeom>
            <a:avLst/>
            <a:gdLst/>
            <a:ahLst/>
            <a:cxnLst/>
            <a:rect l="0" t="0" r="0" b="0"/>
            <a:pathLst>
              <a:path w="42864" h="985839">
                <a:moveTo>
                  <a:pt x="0" y="0"/>
                </a:moveTo>
                <a:lnTo>
                  <a:pt x="954" y="23390"/>
                </a:lnTo>
                <a:lnTo>
                  <a:pt x="2541" y="35596"/>
                </a:lnTo>
                <a:lnTo>
                  <a:pt x="4552" y="49448"/>
                </a:lnTo>
                <a:lnTo>
                  <a:pt x="5892" y="61540"/>
                </a:lnTo>
                <a:lnTo>
                  <a:pt x="6786" y="72460"/>
                </a:lnTo>
                <a:lnTo>
                  <a:pt x="7382" y="82597"/>
                </a:lnTo>
                <a:lnTo>
                  <a:pt x="8221" y="183329"/>
                </a:lnTo>
                <a:lnTo>
                  <a:pt x="13496" y="315478"/>
                </a:lnTo>
                <a:lnTo>
                  <a:pt x="20287" y="460253"/>
                </a:lnTo>
                <a:lnTo>
                  <a:pt x="23304" y="559522"/>
                </a:lnTo>
                <a:lnTo>
                  <a:pt x="25061" y="594947"/>
                </a:lnTo>
                <a:lnTo>
                  <a:pt x="27185" y="623327"/>
                </a:lnTo>
                <a:lnTo>
                  <a:pt x="29553" y="647009"/>
                </a:lnTo>
                <a:lnTo>
                  <a:pt x="31132" y="667559"/>
                </a:lnTo>
                <a:lnTo>
                  <a:pt x="32185" y="686023"/>
                </a:lnTo>
                <a:lnTo>
                  <a:pt x="33355" y="719237"/>
                </a:lnTo>
                <a:lnTo>
                  <a:pt x="34014" y="767568"/>
                </a:lnTo>
                <a:lnTo>
                  <a:pt x="34168" y="807550"/>
                </a:lnTo>
                <a:lnTo>
                  <a:pt x="35161" y="825069"/>
                </a:lnTo>
                <a:lnTo>
                  <a:pt x="36775" y="840559"/>
                </a:lnTo>
                <a:lnTo>
                  <a:pt x="38805" y="854695"/>
                </a:lnTo>
                <a:lnTo>
                  <a:pt x="40158" y="866977"/>
                </a:lnTo>
                <a:lnTo>
                  <a:pt x="41060" y="878022"/>
                </a:lnTo>
                <a:lnTo>
                  <a:pt x="42061" y="903630"/>
                </a:lnTo>
                <a:lnTo>
                  <a:pt x="42863" y="9858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19"/>
          <p:cNvSpPr/>
          <p:nvPr/>
        </p:nvSpPr>
        <p:spPr>
          <a:xfrm>
            <a:off x="7898130" y="3506152"/>
            <a:ext cx="51436" cy="462916"/>
          </a:xfrm>
          <a:custGeom>
            <a:avLst/>
            <a:gdLst/>
            <a:ahLst/>
            <a:cxnLst/>
            <a:rect l="0" t="0" r="0" b="0"/>
            <a:pathLst>
              <a:path w="51436" h="462916">
                <a:moveTo>
                  <a:pt x="0" y="0"/>
                </a:moveTo>
                <a:lnTo>
                  <a:pt x="4551" y="9102"/>
                </a:lnTo>
                <a:lnTo>
                  <a:pt x="5891" y="15593"/>
                </a:lnTo>
                <a:lnTo>
                  <a:pt x="6785" y="23730"/>
                </a:lnTo>
                <a:lnTo>
                  <a:pt x="7382" y="32965"/>
                </a:lnTo>
                <a:lnTo>
                  <a:pt x="8730" y="41027"/>
                </a:lnTo>
                <a:lnTo>
                  <a:pt x="10582" y="48306"/>
                </a:lnTo>
                <a:lnTo>
                  <a:pt x="12770" y="55064"/>
                </a:lnTo>
                <a:lnTo>
                  <a:pt x="14228" y="62427"/>
                </a:lnTo>
                <a:lnTo>
                  <a:pt x="15200" y="70193"/>
                </a:lnTo>
                <a:lnTo>
                  <a:pt x="15849" y="78228"/>
                </a:lnTo>
                <a:lnTo>
                  <a:pt x="16280" y="87394"/>
                </a:lnTo>
                <a:lnTo>
                  <a:pt x="16761" y="107739"/>
                </a:lnTo>
                <a:lnTo>
                  <a:pt x="17135" y="218634"/>
                </a:lnTo>
                <a:lnTo>
                  <a:pt x="18090" y="238148"/>
                </a:lnTo>
                <a:lnTo>
                  <a:pt x="19680" y="257826"/>
                </a:lnTo>
                <a:lnTo>
                  <a:pt x="21692" y="277612"/>
                </a:lnTo>
                <a:lnTo>
                  <a:pt x="23034" y="293659"/>
                </a:lnTo>
                <a:lnTo>
                  <a:pt x="23929" y="307216"/>
                </a:lnTo>
                <a:lnTo>
                  <a:pt x="24525" y="319110"/>
                </a:lnTo>
                <a:lnTo>
                  <a:pt x="25875" y="329898"/>
                </a:lnTo>
                <a:lnTo>
                  <a:pt x="27728" y="339947"/>
                </a:lnTo>
                <a:lnTo>
                  <a:pt x="29914" y="349504"/>
                </a:lnTo>
                <a:lnTo>
                  <a:pt x="37425" y="377903"/>
                </a:lnTo>
                <a:lnTo>
                  <a:pt x="42095" y="394810"/>
                </a:lnTo>
                <a:lnTo>
                  <a:pt x="45208" y="407987"/>
                </a:lnTo>
                <a:lnTo>
                  <a:pt x="47283" y="418676"/>
                </a:lnTo>
                <a:lnTo>
                  <a:pt x="51435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20"/>
          <p:cNvSpPr/>
          <p:nvPr/>
        </p:nvSpPr>
        <p:spPr>
          <a:xfrm>
            <a:off x="7640955" y="3994785"/>
            <a:ext cx="780098" cy="85726"/>
          </a:xfrm>
          <a:custGeom>
            <a:avLst/>
            <a:gdLst/>
            <a:ahLst/>
            <a:cxnLst/>
            <a:rect l="0" t="0" r="0" b="0"/>
            <a:pathLst>
              <a:path w="780098" h="85726">
                <a:moveTo>
                  <a:pt x="0" y="0"/>
                </a:moveTo>
                <a:lnTo>
                  <a:pt x="13652" y="4550"/>
                </a:lnTo>
                <a:lnTo>
                  <a:pt x="19578" y="6844"/>
                </a:lnTo>
                <a:lnTo>
                  <a:pt x="25435" y="9325"/>
                </a:lnTo>
                <a:lnTo>
                  <a:pt x="31244" y="11931"/>
                </a:lnTo>
                <a:lnTo>
                  <a:pt x="39879" y="14622"/>
                </a:lnTo>
                <a:lnTo>
                  <a:pt x="50398" y="17368"/>
                </a:lnTo>
                <a:lnTo>
                  <a:pt x="62174" y="20150"/>
                </a:lnTo>
                <a:lnTo>
                  <a:pt x="80502" y="22959"/>
                </a:lnTo>
                <a:lnTo>
                  <a:pt x="128806" y="28619"/>
                </a:lnTo>
                <a:lnTo>
                  <a:pt x="149688" y="30509"/>
                </a:lnTo>
                <a:lnTo>
                  <a:pt x="167420" y="31769"/>
                </a:lnTo>
                <a:lnTo>
                  <a:pt x="183050" y="32609"/>
                </a:lnTo>
                <a:lnTo>
                  <a:pt x="213118" y="33543"/>
                </a:lnTo>
                <a:lnTo>
                  <a:pt x="271226" y="34142"/>
                </a:lnTo>
                <a:lnTo>
                  <a:pt x="332952" y="31684"/>
                </a:lnTo>
                <a:lnTo>
                  <a:pt x="373416" y="29695"/>
                </a:lnTo>
                <a:lnTo>
                  <a:pt x="405153" y="29322"/>
                </a:lnTo>
                <a:lnTo>
                  <a:pt x="431075" y="30025"/>
                </a:lnTo>
                <a:lnTo>
                  <a:pt x="575738" y="39619"/>
                </a:lnTo>
                <a:lnTo>
                  <a:pt x="619421" y="41421"/>
                </a:lnTo>
                <a:lnTo>
                  <a:pt x="661687" y="42435"/>
                </a:lnTo>
                <a:lnTo>
                  <a:pt x="672582" y="43530"/>
                </a:lnTo>
                <a:lnTo>
                  <a:pt x="682703" y="45212"/>
                </a:lnTo>
                <a:lnTo>
                  <a:pt x="692307" y="47286"/>
                </a:lnTo>
                <a:lnTo>
                  <a:pt x="704427" y="50574"/>
                </a:lnTo>
                <a:lnTo>
                  <a:pt x="733130" y="59307"/>
                </a:lnTo>
                <a:lnTo>
                  <a:pt x="744024" y="63351"/>
                </a:lnTo>
                <a:lnTo>
                  <a:pt x="752238" y="66999"/>
                </a:lnTo>
                <a:lnTo>
                  <a:pt x="767716" y="75147"/>
                </a:lnTo>
                <a:lnTo>
                  <a:pt x="769937" y="76768"/>
                </a:lnTo>
                <a:lnTo>
                  <a:pt x="772371" y="78801"/>
                </a:lnTo>
                <a:lnTo>
                  <a:pt x="780097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21"/>
          <p:cNvSpPr/>
          <p:nvPr/>
        </p:nvSpPr>
        <p:spPr>
          <a:xfrm>
            <a:off x="7806215" y="4131945"/>
            <a:ext cx="66198" cy="377191"/>
          </a:xfrm>
          <a:custGeom>
            <a:avLst/>
            <a:gdLst/>
            <a:ahLst/>
            <a:cxnLst/>
            <a:rect l="0" t="0" r="0" b="0"/>
            <a:pathLst>
              <a:path w="66198" h="377191">
                <a:moveTo>
                  <a:pt x="14762" y="0"/>
                </a:moveTo>
                <a:lnTo>
                  <a:pt x="0" y="0"/>
                </a:lnTo>
                <a:lnTo>
                  <a:pt x="158" y="952"/>
                </a:lnTo>
                <a:lnTo>
                  <a:pt x="1216" y="2540"/>
                </a:lnTo>
                <a:lnTo>
                  <a:pt x="2874" y="4550"/>
                </a:lnTo>
                <a:lnTo>
                  <a:pt x="4932" y="11606"/>
                </a:lnTo>
                <a:lnTo>
                  <a:pt x="7256" y="22025"/>
                </a:lnTo>
                <a:lnTo>
                  <a:pt x="12379" y="48841"/>
                </a:lnTo>
                <a:lnTo>
                  <a:pt x="17830" y="79809"/>
                </a:lnTo>
                <a:lnTo>
                  <a:pt x="19665" y="93211"/>
                </a:lnTo>
                <a:lnTo>
                  <a:pt x="20888" y="105003"/>
                </a:lnTo>
                <a:lnTo>
                  <a:pt x="21704" y="115722"/>
                </a:lnTo>
                <a:lnTo>
                  <a:pt x="24152" y="128583"/>
                </a:lnTo>
                <a:lnTo>
                  <a:pt x="27690" y="142872"/>
                </a:lnTo>
                <a:lnTo>
                  <a:pt x="31953" y="158113"/>
                </a:lnTo>
                <a:lnTo>
                  <a:pt x="34795" y="172084"/>
                </a:lnTo>
                <a:lnTo>
                  <a:pt x="36689" y="185207"/>
                </a:lnTo>
                <a:lnTo>
                  <a:pt x="39748" y="213759"/>
                </a:lnTo>
                <a:lnTo>
                  <a:pt x="44282" y="251849"/>
                </a:lnTo>
                <a:lnTo>
                  <a:pt x="45872" y="269817"/>
                </a:lnTo>
                <a:lnTo>
                  <a:pt x="46932" y="286558"/>
                </a:lnTo>
                <a:lnTo>
                  <a:pt x="47638" y="302481"/>
                </a:lnTo>
                <a:lnTo>
                  <a:pt x="49062" y="315954"/>
                </a:lnTo>
                <a:lnTo>
                  <a:pt x="50964" y="327793"/>
                </a:lnTo>
                <a:lnTo>
                  <a:pt x="53184" y="338544"/>
                </a:lnTo>
                <a:lnTo>
                  <a:pt x="54664" y="347616"/>
                </a:lnTo>
                <a:lnTo>
                  <a:pt x="55651" y="355569"/>
                </a:lnTo>
                <a:lnTo>
                  <a:pt x="56308" y="362776"/>
                </a:lnTo>
                <a:lnTo>
                  <a:pt x="57700" y="367580"/>
                </a:lnTo>
                <a:lnTo>
                  <a:pt x="59580" y="370783"/>
                </a:lnTo>
                <a:lnTo>
                  <a:pt x="66197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22"/>
          <p:cNvSpPr/>
          <p:nvPr/>
        </p:nvSpPr>
        <p:spPr>
          <a:xfrm>
            <a:off x="7855267" y="4140831"/>
            <a:ext cx="360046" cy="338571"/>
          </a:xfrm>
          <a:custGeom>
            <a:avLst/>
            <a:gdLst/>
            <a:ahLst/>
            <a:cxnLst/>
            <a:rect l="0" t="0" r="0" b="0"/>
            <a:pathLst>
              <a:path w="360046" h="338571">
                <a:moveTo>
                  <a:pt x="360045" y="25404"/>
                </a:moveTo>
                <a:lnTo>
                  <a:pt x="350944" y="11751"/>
                </a:lnTo>
                <a:lnTo>
                  <a:pt x="346357" y="7729"/>
                </a:lnTo>
                <a:lnTo>
                  <a:pt x="341395" y="5048"/>
                </a:lnTo>
                <a:lnTo>
                  <a:pt x="331753" y="2069"/>
                </a:lnTo>
                <a:lnTo>
                  <a:pt x="324293" y="745"/>
                </a:lnTo>
                <a:lnTo>
                  <a:pt x="313350" y="392"/>
                </a:lnTo>
                <a:lnTo>
                  <a:pt x="278332" y="0"/>
                </a:lnTo>
                <a:lnTo>
                  <a:pt x="257945" y="848"/>
                </a:lnTo>
                <a:lnTo>
                  <a:pt x="236734" y="2366"/>
                </a:lnTo>
                <a:lnTo>
                  <a:pt x="214972" y="4330"/>
                </a:lnTo>
                <a:lnTo>
                  <a:pt x="197607" y="6592"/>
                </a:lnTo>
                <a:lnTo>
                  <a:pt x="183174" y="9052"/>
                </a:lnTo>
                <a:lnTo>
                  <a:pt x="170694" y="11645"/>
                </a:lnTo>
                <a:lnTo>
                  <a:pt x="161420" y="13374"/>
                </a:lnTo>
                <a:lnTo>
                  <a:pt x="154286" y="14526"/>
                </a:lnTo>
                <a:lnTo>
                  <a:pt x="148578" y="15295"/>
                </a:lnTo>
                <a:lnTo>
                  <a:pt x="139695" y="18688"/>
                </a:lnTo>
                <a:lnTo>
                  <a:pt x="129339" y="25954"/>
                </a:lnTo>
                <a:lnTo>
                  <a:pt x="122253" y="32316"/>
                </a:lnTo>
                <a:lnTo>
                  <a:pt x="104723" y="49382"/>
                </a:lnTo>
                <a:lnTo>
                  <a:pt x="101248" y="52819"/>
                </a:lnTo>
                <a:lnTo>
                  <a:pt x="98931" y="57016"/>
                </a:lnTo>
                <a:lnTo>
                  <a:pt x="96357" y="66759"/>
                </a:lnTo>
                <a:lnTo>
                  <a:pt x="94719" y="72976"/>
                </a:lnTo>
                <a:lnTo>
                  <a:pt x="92674" y="79979"/>
                </a:lnTo>
                <a:lnTo>
                  <a:pt x="85244" y="103486"/>
                </a:lnTo>
                <a:lnTo>
                  <a:pt x="82546" y="111748"/>
                </a:lnTo>
                <a:lnTo>
                  <a:pt x="80748" y="119162"/>
                </a:lnTo>
                <a:lnTo>
                  <a:pt x="79550" y="126009"/>
                </a:lnTo>
                <a:lnTo>
                  <a:pt x="78751" y="132479"/>
                </a:lnTo>
                <a:lnTo>
                  <a:pt x="78218" y="139650"/>
                </a:lnTo>
                <a:lnTo>
                  <a:pt x="77863" y="147288"/>
                </a:lnTo>
                <a:lnTo>
                  <a:pt x="77363" y="169150"/>
                </a:lnTo>
                <a:lnTo>
                  <a:pt x="77194" y="193604"/>
                </a:lnTo>
                <a:lnTo>
                  <a:pt x="78133" y="198497"/>
                </a:lnTo>
                <a:lnTo>
                  <a:pt x="81716" y="206474"/>
                </a:lnTo>
                <a:lnTo>
                  <a:pt x="84957" y="208982"/>
                </a:lnTo>
                <a:lnTo>
                  <a:pt x="89024" y="210654"/>
                </a:lnTo>
                <a:lnTo>
                  <a:pt x="93640" y="211769"/>
                </a:lnTo>
                <a:lnTo>
                  <a:pt x="97668" y="211560"/>
                </a:lnTo>
                <a:lnTo>
                  <a:pt x="101307" y="210468"/>
                </a:lnTo>
                <a:lnTo>
                  <a:pt x="107891" y="207667"/>
                </a:lnTo>
                <a:lnTo>
                  <a:pt x="113992" y="206422"/>
                </a:lnTo>
                <a:lnTo>
                  <a:pt x="119878" y="203329"/>
                </a:lnTo>
                <a:lnTo>
                  <a:pt x="128527" y="197826"/>
                </a:lnTo>
                <a:lnTo>
                  <a:pt x="145071" y="189031"/>
                </a:lnTo>
                <a:lnTo>
                  <a:pt x="155769" y="184971"/>
                </a:lnTo>
                <a:lnTo>
                  <a:pt x="167664" y="181312"/>
                </a:lnTo>
                <a:lnTo>
                  <a:pt x="180355" y="177920"/>
                </a:lnTo>
                <a:lnTo>
                  <a:pt x="190723" y="175659"/>
                </a:lnTo>
                <a:lnTo>
                  <a:pt x="199538" y="174151"/>
                </a:lnTo>
                <a:lnTo>
                  <a:pt x="207321" y="173146"/>
                </a:lnTo>
                <a:lnTo>
                  <a:pt x="214414" y="172476"/>
                </a:lnTo>
                <a:lnTo>
                  <a:pt x="221047" y="172030"/>
                </a:lnTo>
                <a:lnTo>
                  <a:pt x="227376" y="171732"/>
                </a:lnTo>
                <a:lnTo>
                  <a:pt x="234451" y="172486"/>
                </a:lnTo>
                <a:lnTo>
                  <a:pt x="242026" y="173941"/>
                </a:lnTo>
                <a:lnTo>
                  <a:pt x="249934" y="175864"/>
                </a:lnTo>
                <a:lnTo>
                  <a:pt x="257110" y="177145"/>
                </a:lnTo>
                <a:lnTo>
                  <a:pt x="263799" y="178000"/>
                </a:lnTo>
                <a:lnTo>
                  <a:pt x="270164" y="178570"/>
                </a:lnTo>
                <a:lnTo>
                  <a:pt x="278217" y="181807"/>
                </a:lnTo>
                <a:lnTo>
                  <a:pt x="287395" y="186822"/>
                </a:lnTo>
                <a:lnTo>
                  <a:pt x="297324" y="193024"/>
                </a:lnTo>
                <a:lnTo>
                  <a:pt x="304896" y="198110"/>
                </a:lnTo>
                <a:lnTo>
                  <a:pt x="315849" y="206302"/>
                </a:lnTo>
                <a:lnTo>
                  <a:pt x="323892" y="215658"/>
                </a:lnTo>
                <a:lnTo>
                  <a:pt x="330642" y="226166"/>
                </a:lnTo>
                <a:lnTo>
                  <a:pt x="333776" y="231635"/>
                </a:lnTo>
                <a:lnTo>
                  <a:pt x="336817" y="237186"/>
                </a:lnTo>
                <a:lnTo>
                  <a:pt x="337893" y="242792"/>
                </a:lnTo>
                <a:lnTo>
                  <a:pt x="337656" y="248435"/>
                </a:lnTo>
                <a:lnTo>
                  <a:pt x="336547" y="254101"/>
                </a:lnTo>
                <a:lnTo>
                  <a:pt x="332774" y="262937"/>
                </a:lnTo>
                <a:lnTo>
                  <a:pt x="327922" y="270991"/>
                </a:lnTo>
                <a:lnTo>
                  <a:pt x="322591" y="280921"/>
                </a:lnTo>
                <a:lnTo>
                  <a:pt x="316979" y="287189"/>
                </a:lnTo>
                <a:lnTo>
                  <a:pt x="309426" y="294225"/>
                </a:lnTo>
                <a:lnTo>
                  <a:pt x="300582" y="301773"/>
                </a:lnTo>
                <a:lnTo>
                  <a:pt x="291828" y="307757"/>
                </a:lnTo>
                <a:lnTo>
                  <a:pt x="283134" y="312699"/>
                </a:lnTo>
                <a:lnTo>
                  <a:pt x="274481" y="316946"/>
                </a:lnTo>
                <a:lnTo>
                  <a:pt x="265855" y="320731"/>
                </a:lnTo>
                <a:lnTo>
                  <a:pt x="257247" y="324206"/>
                </a:lnTo>
                <a:lnTo>
                  <a:pt x="248651" y="327475"/>
                </a:lnTo>
                <a:lnTo>
                  <a:pt x="240062" y="329655"/>
                </a:lnTo>
                <a:lnTo>
                  <a:pt x="231478" y="331108"/>
                </a:lnTo>
                <a:lnTo>
                  <a:pt x="222900" y="332076"/>
                </a:lnTo>
                <a:lnTo>
                  <a:pt x="198126" y="335693"/>
                </a:lnTo>
                <a:lnTo>
                  <a:pt x="183520" y="337990"/>
                </a:lnTo>
                <a:lnTo>
                  <a:pt x="169019" y="338570"/>
                </a:lnTo>
                <a:lnTo>
                  <a:pt x="154589" y="338004"/>
                </a:lnTo>
                <a:lnTo>
                  <a:pt x="140207" y="336673"/>
                </a:lnTo>
                <a:lnTo>
                  <a:pt x="125856" y="335787"/>
                </a:lnTo>
                <a:lnTo>
                  <a:pt x="97212" y="334802"/>
                </a:lnTo>
                <a:lnTo>
                  <a:pt x="85763" y="333586"/>
                </a:lnTo>
                <a:lnTo>
                  <a:pt x="76225" y="331824"/>
                </a:lnTo>
                <a:lnTo>
                  <a:pt x="67961" y="329696"/>
                </a:lnTo>
                <a:lnTo>
                  <a:pt x="60548" y="327325"/>
                </a:lnTo>
                <a:lnTo>
                  <a:pt x="53701" y="324792"/>
                </a:lnTo>
                <a:lnTo>
                  <a:pt x="47231" y="322151"/>
                </a:lnTo>
                <a:lnTo>
                  <a:pt x="41011" y="320390"/>
                </a:lnTo>
                <a:lnTo>
                  <a:pt x="34961" y="319216"/>
                </a:lnTo>
                <a:lnTo>
                  <a:pt x="24111" y="317912"/>
                </a:lnTo>
                <a:lnTo>
                  <a:pt x="19884" y="317565"/>
                </a:lnTo>
                <a:lnTo>
                  <a:pt x="0" y="3082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find equivalent fractions and simplify 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use equivalent fractions to add fractions.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use drawings or diagrams to aid in their use of fractions.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4" name="SMARTPenAnnotation893"/>
          <p:cNvSpPr/>
          <p:nvPr/>
        </p:nvSpPr>
        <p:spPr>
          <a:xfrm>
            <a:off x="8029100" y="2110597"/>
            <a:ext cx="606266" cy="417774"/>
          </a:xfrm>
          <a:custGeom>
            <a:avLst/>
            <a:gdLst/>
            <a:ahLst/>
            <a:cxnLst/>
            <a:rect l="0" t="0" r="0" b="0"/>
            <a:pathLst>
              <a:path w="606266" h="417774">
                <a:moveTo>
                  <a:pt x="14762" y="169688"/>
                </a:moveTo>
                <a:lnTo>
                  <a:pt x="5661" y="165137"/>
                </a:lnTo>
                <a:lnTo>
                  <a:pt x="2979" y="162844"/>
                </a:lnTo>
                <a:lnTo>
                  <a:pt x="1192" y="160362"/>
                </a:lnTo>
                <a:lnTo>
                  <a:pt x="0" y="157756"/>
                </a:lnTo>
                <a:lnTo>
                  <a:pt x="1111" y="157923"/>
                </a:lnTo>
                <a:lnTo>
                  <a:pt x="7425" y="163189"/>
                </a:lnTo>
                <a:lnTo>
                  <a:pt x="13681" y="170118"/>
                </a:lnTo>
                <a:lnTo>
                  <a:pt x="38783" y="199766"/>
                </a:lnTo>
                <a:lnTo>
                  <a:pt x="46016" y="207837"/>
                </a:lnTo>
                <a:lnTo>
                  <a:pt x="52743" y="215123"/>
                </a:lnTo>
                <a:lnTo>
                  <a:pt x="60085" y="223790"/>
                </a:lnTo>
                <a:lnTo>
                  <a:pt x="75863" y="243581"/>
                </a:lnTo>
                <a:lnTo>
                  <a:pt x="82167" y="253240"/>
                </a:lnTo>
                <a:lnTo>
                  <a:pt x="87320" y="262537"/>
                </a:lnTo>
                <a:lnTo>
                  <a:pt x="91709" y="271592"/>
                </a:lnTo>
                <a:lnTo>
                  <a:pt x="96540" y="280486"/>
                </a:lnTo>
                <a:lnTo>
                  <a:pt x="101666" y="289273"/>
                </a:lnTo>
                <a:lnTo>
                  <a:pt x="128131" y="333009"/>
                </a:lnTo>
                <a:lnTo>
                  <a:pt x="139126" y="352130"/>
                </a:lnTo>
                <a:lnTo>
                  <a:pt x="147186" y="366978"/>
                </a:lnTo>
                <a:lnTo>
                  <a:pt x="153946" y="379927"/>
                </a:lnTo>
                <a:lnTo>
                  <a:pt x="160124" y="389493"/>
                </a:lnTo>
                <a:lnTo>
                  <a:pt x="163106" y="393377"/>
                </a:lnTo>
                <a:lnTo>
                  <a:pt x="171498" y="400233"/>
                </a:lnTo>
                <a:lnTo>
                  <a:pt x="187857" y="412395"/>
                </a:lnTo>
                <a:lnTo>
                  <a:pt x="192071" y="414360"/>
                </a:lnTo>
                <a:lnTo>
                  <a:pt x="206151" y="417126"/>
                </a:lnTo>
                <a:lnTo>
                  <a:pt x="213489" y="417773"/>
                </a:lnTo>
                <a:lnTo>
                  <a:pt x="222465" y="415520"/>
                </a:lnTo>
                <a:lnTo>
                  <a:pt x="231852" y="411344"/>
                </a:lnTo>
                <a:lnTo>
                  <a:pt x="243444" y="402685"/>
                </a:lnTo>
                <a:lnTo>
                  <a:pt x="253241" y="393575"/>
                </a:lnTo>
                <a:lnTo>
                  <a:pt x="261406" y="380636"/>
                </a:lnTo>
                <a:lnTo>
                  <a:pt x="264916" y="373184"/>
                </a:lnTo>
                <a:lnTo>
                  <a:pt x="269162" y="365360"/>
                </a:lnTo>
                <a:lnTo>
                  <a:pt x="273897" y="357286"/>
                </a:lnTo>
                <a:lnTo>
                  <a:pt x="278959" y="349046"/>
                </a:lnTo>
                <a:lnTo>
                  <a:pt x="288048" y="336885"/>
                </a:lnTo>
                <a:lnTo>
                  <a:pt x="299823" y="322110"/>
                </a:lnTo>
                <a:lnTo>
                  <a:pt x="313388" y="305592"/>
                </a:lnTo>
                <a:lnTo>
                  <a:pt x="343699" y="266920"/>
                </a:lnTo>
                <a:lnTo>
                  <a:pt x="359784" y="245939"/>
                </a:lnTo>
                <a:lnTo>
                  <a:pt x="377174" y="224332"/>
                </a:lnTo>
                <a:lnTo>
                  <a:pt x="442831" y="145062"/>
                </a:lnTo>
                <a:lnTo>
                  <a:pt x="454447" y="130411"/>
                </a:lnTo>
                <a:lnTo>
                  <a:pt x="466001" y="117785"/>
                </a:lnTo>
                <a:lnTo>
                  <a:pt x="477513" y="106511"/>
                </a:lnTo>
                <a:lnTo>
                  <a:pt x="488997" y="96137"/>
                </a:lnTo>
                <a:lnTo>
                  <a:pt x="514459" y="74451"/>
                </a:lnTo>
                <a:lnTo>
                  <a:pt x="527915" y="63334"/>
                </a:lnTo>
                <a:lnTo>
                  <a:pt x="538792" y="54018"/>
                </a:lnTo>
                <a:lnTo>
                  <a:pt x="547948" y="45902"/>
                </a:lnTo>
                <a:lnTo>
                  <a:pt x="562249" y="32757"/>
                </a:lnTo>
                <a:lnTo>
                  <a:pt x="575655" y="20001"/>
                </a:lnTo>
                <a:lnTo>
                  <a:pt x="591710" y="4184"/>
                </a:lnTo>
                <a:lnTo>
                  <a:pt x="594656" y="2202"/>
                </a:lnTo>
                <a:lnTo>
                  <a:pt x="600470" y="0"/>
                </a:lnTo>
                <a:lnTo>
                  <a:pt x="602402" y="365"/>
                </a:lnTo>
                <a:lnTo>
                  <a:pt x="603690" y="1561"/>
                </a:lnTo>
                <a:lnTo>
                  <a:pt x="606265" y="68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94"/>
          <p:cNvSpPr/>
          <p:nvPr/>
        </p:nvSpPr>
        <p:spPr>
          <a:xfrm>
            <a:off x="8223884" y="2971978"/>
            <a:ext cx="676577" cy="525259"/>
          </a:xfrm>
          <a:custGeom>
            <a:avLst/>
            <a:gdLst/>
            <a:ahLst/>
            <a:cxnLst/>
            <a:rect l="0" t="0" r="0" b="0"/>
            <a:pathLst>
              <a:path w="676577" h="525259">
                <a:moveTo>
                  <a:pt x="0" y="337007"/>
                </a:moveTo>
                <a:lnTo>
                  <a:pt x="0" y="341558"/>
                </a:lnTo>
                <a:lnTo>
                  <a:pt x="953" y="343851"/>
                </a:lnTo>
                <a:lnTo>
                  <a:pt x="6844" y="351629"/>
                </a:lnTo>
                <a:lnTo>
                  <a:pt x="14623" y="360918"/>
                </a:lnTo>
                <a:lnTo>
                  <a:pt x="22959" y="374360"/>
                </a:lnTo>
                <a:lnTo>
                  <a:pt x="35272" y="389561"/>
                </a:lnTo>
                <a:lnTo>
                  <a:pt x="93451" y="459427"/>
                </a:lnTo>
                <a:lnTo>
                  <a:pt x="106116" y="471960"/>
                </a:lnTo>
                <a:lnTo>
                  <a:pt x="118369" y="482221"/>
                </a:lnTo>
                <a:lnTo>
                  <a:pt x="141192" y="498701"/>
                </a:lnTo>
                <a:lnTo>
                  <a:pt x="160860" y="512376"/>
                </a:lnTo>
                <a:lnTo>
                  <a:pt x="176586" y="519723"/>
                </a:lnTo>
                <a:lnTo>
                  <a:pt x="190878" y="522989"/>
                </a:lnTo>
                <a:lnTo>
                  <a:pt x="206756" y="524441"/>
                </a:lnTo>
                <a:lnTo>
                  <a:pt x="227207" y="525258"/>
                </a:lnTo>
                <a:lnTo>
                  <a:pt x="232434" y="524420"/>
                </a:lnTo>
                <a:lnTo>
                  <a:pt x="250208" y="516231"/>
                </a:lnTo>
                <a:lnTo>
                  <a:pt x="255388" y="513640"/>
                </a:lnTo>
                <a:lnTo>
                  <a:pt x="266223" y="503140"/>
                </a:lnTo>
                <a:lnTo>
                  <a:pt x="277390" y="489901"/>
                </a:lnTo>
                <a:lnTo>
                  <a:pt x="288702" y="477667"/>
                </a:lnTo>
                <a:lnTo>
                  <a:pt x="296291" y="466976"/>
                </a:lnTo>
                <a:lnTo>
                  <a:pt x="305159" y="453180"/>
                </a:lnTo>
                <a:lnTo>
                  <a:pt x="314883" y="437315"/>
                </a:lnTo>
                <a:lnTo>
                  <a:pt x="356165" y="376509"/>
                </a:lnTo>
                <a:lnTo>
                  <a:pt x="383176" y="337624"/>
                </a:lnTo>
                <a:lnTo>
                  <a:pt x="413566" y="296460"/>
                </a:lnTo>
                <a:lnTo>
                  <a:pt x="480352" y="210084"/>
                </a:lnTo>
                <a:lnTo>
                  <a:pt x="506925" y="178096"/>
                </a:lnTo>
                <a:lnTo>
                  <a:pt x="528450" y="153914"/>
                </a:lnTo>
                <a:lnTo>
                  <a:pt x="546610" y="134935"/>
                </a:lnTo>
                <a:lnTo>
                  <a:pt x="563479" y="116567"/>
                </a:lnTo>
                <a:lnTo>
                  <a:pt x="609023" y="65316"/>
                </a:lnTo>
                <a:lnTo>
                  <a:pt x="644214" y="28011"/>
                </a:lnTo>
                <a:lnTo>
                  <a:pt x="669799" y="1652"/>
                </a:lnTo>
                <a:lnTo>
                  <a:pt x="672276" y="90"/>
                </a:lnTo>
                <a:lnTo>
                  <a:pt x="673927" y="0"/>
                </a:lnTo>
                <a:lnTo>
                  <a:pt x="675027" y="893"/>
                </a:lnTo>
                <a:lnTo>
                  <a:pt x="675761" y="2441"/>
                </a:lnTo>
                <a:lnTo>
                  <a:pt x="676576" y="6701"/>
                </a:lnTo>
                <a:lnTo>
                  <a:pt x="675841" y="8218"/>
                </a:lnTo>
                <a:lnTo>
                  <a:pt x="674399" y="9229"/>
                </a:lnTo>
                <a:lnTo>
                  <a:pt x="668656" y="112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5"/>
          <p:cNvSpPr/>
          <p:nvPr/>
        </p:nvSpPr>
        <p:spPr>
          <a:xfrm>
            <a:off x="8155305" y="4277677"/>
            <a:ext cx="677228" cy="599903"/>
          </a:xfrm>
          <a:custGeom>
            <a:avLst/>
            <a:gdLst/>
            <a:ahLst/>
            <a:cxnLst/>
            <a:rect l="0" t="0" r="0" b="0"/>
            <a:pathLst>
              <a:path w="677228" h="599903">
                <a:moveTo>
                  <a:pt x="0" y="437198"/>
                </a:moveTo>
                <a:lnTo>
                  <a:pt x="42067" y="479264"/>
                </a:lnTo>
                <a:lnTo>
                  <a:pt x="61876" y="496534"/>
                </a:lnTo>
                <a:lnTo>
                  <a:pt x="77031" y="508337"/>
                </a:lnTo>
                <a:lnTo>
                  <a:pt x="90115" y="519933"/>
                </a:lnTo>
                <a:lnTo>
                  <a:pt x="109902" y="533976"/>
                </a:lnTo>
                <a:lnTo>
                  <a:pt x="121845" y="541722"/>
                </a:lnTo>
                <a:lnTo>
                  <a:pt x="133617" y="549743"/>
                </a:lnTo>
                <a:lnTo>
                  <a:pt x="156858" y="566275"/>
                </a:lnTo>
                <a:lnTo>
                  <a:pt x="177709" y="582546"/>
                </a:lnTo>
                <a:lnTo>
                  <a:pt x="194472" y="593400"/>
                </a:lnTo>
                <a:lnTo>
                  <a:pt x="210891" y="597108"/>
                </a:lnTo>
                <a:lnTo>
                  <a:pt x="228032" y="598757"/>
                </a:lnTo>
                <a:lnTo>
                  <a:pt x="243990" y="599684"/>
                </a:lnTo>
                <a:lnTo>
                  <a:pt x="254808" y="599902"/>
                </a:lnTo>
                <a:lnTo>
                  <a:pt x="259406" y="598054"/>
                </a:lnTo>
                <a:lnTo>
                  <a:pt x="263425" y="594918"/>
                </a:lnTo>
                <a:lnTo>
                  <a:pt x="271382" y="587305"/>
                </a:lnTo>
                <a:lnTo>
                  <a:pt x="292014" y="572118"/>
                </a:lnTo>
                <a:lnTo>
                  <a:pt x="297545" y="567149"/>
                </a:lnTo>
                <a:lnTo>
                  <a:pt x="308772" y="551469"/>
                </a:lnTo>
                <a:lnTo>
                  <a:pt x="320112" y="532753"/>
                </a:lnTo>
                <a:lnTo>
                  <a:pt x="331501" y="514909"/>
                </a:lnTo>
                <a:lnTo>
                  <a:pt x="337206" y="504245"/>
                </a:lnTo>
                <a:lnTo>
                  <a:pt x="342915" y="492374"/>
                </a:lnTo>
                <a:lnTo>
                  <a:pt x="348623" y="479696"/>
                </a:lnTo>
                <a:lnTo>
                  <a:pt x="355288" y="467435"/>
                </a:lnTo>
                <a:lnTo>
                  <a:pt x="362589" y="455451"/>
                </a:lnTo>
                <a:lnTo>
                  <a:pt x="370314" y="443651"/>
                </a:lnTo>
                <a:lnTo>
                  <a:pt x="378321" y="430070"/>
                </a:lnTo>
                <a:lnTo>
                  <a:pt x="386516" y="415301"/>
                </a:lnTo>
                <a:lnTo>
                  <a:pt x="394837" y="399740"/>
                </a:lnTo>
                <a:lnTo>
                  <a:pt x="404195" y="384603"/>
                </a:lnTo>
                <a:lnTo>
                  <a:pt x="414244" y="369750"/>
                </a:lnTo>
                <a:lnTo>
                  <a:pt x="424751" y="355085"/>
                </a:lnTo>
                <a:lnTo>
                  <a:pt x="437473" y="335783"/>
                </a:lnTo>
                <a:lnTo>
                  <a:pt x="466847" y="288938"/>
                </a:lnTo>
                <a:lnTo>
                  <a:pt x="483634" y="264062"/>
                </a:lnTo>
                <a:lnTo>
                  <a:pt x="501493" y="238907"/>
                </a:lnTo>
                <a:lnTo>
                  <a:pt x="559859" y="159692"/>
                </a:lnTo>
                <a:lnTo>
                  <a:pt x="570405" y="146467"/>
                </a:lnTo>
                <a:lnTo>
                  <a:pt x="580295" y="134792"/>
                </a:lnTo>
                <a:lnTo>
                  <a:pt x="589746" y="124151"/>
                </a:lnTo>
                <a:lnTo>
                  <a:pt x="597952" y="113248"/>
                </a:lnTo>
                <a:lnTo>
                  <a:pt x="605326" y="102168"/>
                </a:lnTo>
                <a:lnTo>
                  <a:pt x="612148" y="90972"/>
                </a:lnTo>
                <a:lnTo>
                  <a:pt x="621459" y="77793"/>
                </a:lnTo>
                <a:lnTo>
                  <a:pt x="632429" y="63292"/>
                </a:lnTo>
                <a:lnTo>
                  <a:pt x="653506" y="36703"/>
                </a:lnTo>
                <a:lnTo>
                  <a:pt x="660461" y="28278"/>
                </a:lnTo>
                <a:lnTo>
                  <a:pt x="6772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9 #59-70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find equivalent fractions and simplify fractions.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use equivalent fractions to add fractions.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use drawings or diagrams to aid in their use of fractions.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are some examples?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Equivalent Fractions</a:t>
            </a:r>
            <a:endParaRPr lang="en-US" dirty="0"/>
          </a:p>
        </p:txBody>
      </p:sp>
      <p:sp>
        <p:nvSpPr>
          <p:cNvPr id="4" name="SMARTPenAnnotation858"/>
          <p:cNvSpPr/>
          <p:nvPr/>
        </p:nvSpPr>
        <p:spPr>
          <a:xfrm>
            <a:off x="2771775" y="2271712"/>
            <a:ext cx="17145" cy="411481"/>
          </a:xfrm>
          <a:custGeom>
            <a:avLst/>
            <a:gdLst/>
            <a:ahLst/>
            <a:cxnLst/>
            <a:rect l="0" t="0" r="0" b="0"/>
            <a:pathLst>
              <a:path w="17145" h="411481">
                <a:moveTo>
                  <a:pt x="0" y="0"/>
                </a:moveTo>
                <a:lnTo>
                  <a:pt x="0" y="92066"/>
                </a:lnTo>
                <a:lnTo>
                  <a:pt x="952" y="105192"/>
                </a:lnTo>
                <a:lnTo>
                  <a:pt x="2539" y="120611"/>
                </a:lnTo>
                <a:lnTo>
                  <a:pt x="4550" y="137557"/>
                </a:lnTo>
                <a:lnTo>
                  <a:pt x="5891" y="156475"/>
                </a:lnTo>
                <a:lnTo>
                  <a:pt x="6785" y="176707"/>
                </a:lnTo>
                <a:lnTo>
                  <a:pt x="7380" y="197814"/>
                </a:lnTo>
                <a:lnTo>
                  <a:pt x="6825" y="214744"/>
                </a:lnTo>
                <a:lnTo>
                  <a:pt x="5502" y="228888"/>
                </a:lnTo>
                <a:lnTo>
                  <a:pt x="3668" y="241174"/>
                </a:lnTo>
                <a:lnTo>
                  <a:pt x="2445" y="252223"/>
                </a:lnTo>
                <a:lnTo>
                  <a:pt x="1630" y="262446"/>
                </a:lnTo>
                <a:lnTo>
                  <a:pt x="1086" y="272119"/>
                </a:lnTo>
                <a:lnTo>
                  <a:pt x="1677" y="283330"/>
                </a:lnTo>
                <a:lnTo>
                  <a:pt x="3023" y="295567"/>
                </a:lnTo>
                <a:lnTo>
                  <a:pt x="7058" y="322816"/>
                </a:lnTo>
                <a:lnTo>
                  <a:pt x="13733" y="365524"/>
                </a:lnTo>
                <a:lnTo>
                  <a:pt x="14870" y="374175"/>
                </a:lnTo>
                <a:lnTo>
                  <a:pt x="15628" y="380895"/>
                </a:lnTo>
                <a:lnTo>
                  <a:pt x="16134" y="386328"/>
                </a:lnTo>
                <a:lnTo>
                  <a:pt x="16471" y="390902"/>
                </a:lnTo>
                <a:lnTo>
                  <a:pt x="16945" y="401890"/>
                </a:lnTo>
                <a:lnTo>
                  <a:pt x="17144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9"/>
          <p:cNvSpPr/>
          <p:nvPr/>
        </p:nvSpPr>
        <p:spPr>
          <a:xfrm>
            <a:off x="2758263" y="2249628"/>
            <a:ext cx="95583" cy="510718"/>
          </a:xfrm>
          <a:custGeom>
            <a:avLst/>
            <a:gdLst/>
            <a:ahLst/>
            <a:cxnLst/>
            <a:rect l="0" t="0" r="0" b="0"/>
            <a:pathLst>
              <a:path w="95583" h="510718">
                <a:moveTo>
                  <a:pt x="4939" y="4939"/>
                </a:moveTo>
                <a:lnTo>
                  <a:pt x="0" y="0"/>
                </a:lnTo>
                <a:lnTo>
                  <a:pt x="2109" y="2109"/>
                </a:lnTo>
                <a:lnTo>
                  <a:pt x="4005" y="5910"/>
                </a:lnTo>
                <a:lnTo>
                  <a:pt x="6221" y="11301"/>
                </a:lnTo>
                <a:lnTo>
                  <a:pt x="8651" y="17753"/>
                </a:lnTo>
                <a:lnTo>
                  <a:pt x="11351" y="27462"/>
                </a:lnTo>
                <a:lnTo>
                  <a:pt x="12071" y="31384"/>
                </a:lnTo>
                <a:lnTo>
                  <a:pt x="14456" y="37809"/>
                </a:lnTo>
                <a:lnTo>
                  <a:pt x="17952" y="45903"/>
                </a:lnTo>
                <a:lnTo>
                  <a:pt x="22187" y="55108"/>
                </a:lnTo>
                <a:lnTo>
                  <a:pt x="25962" y="66960"/>
                </a:lnTo>
                <a:lnTo>
                  <a:pt x="29432" y="80576"/>
                </a:lnTo>
                <a:lnTo>
                  <a:pt x="41406" y="137205"/>
                </a:lnTo>
                <a:lnTo>
                  <a:pt x="46396" y="161696"/>
                </a:lnTo>
                <a:lnTo>
                  <a:pt x="49722" y="179929"/>
                </a:lnTo>
                <a:lnTo>
                  <a:pt x="51939" y="193989"/>
                </a:lnTo>
                <a:lnTo>
                  <a:pt x="53417" y="205267"/>
                </a:lnTo>
                <a:lnTo>
                  <a:pt x="54403" y="214691"/>
                </a:lnTo>
                <a:lnTo>
                  <a:pt x="55498" y="230242"/>
                </a:lnTo>
                <a:lnTo>
                  <a:pt x="56743" y="236104"/>
                </a:lnTo>
                <a:lnTo>
                  <a:pt x="58525" y="240964"/>
                </a:lnTo>
                <a:lnTo>
                  <a:pt x="60665" y="245157"/>
                </a:lnTo>
                <a:lnTo>
                  <a:pt x="63044" y="254895"/>
                </a:lnTo>
                <a:lnTo>
                  <a:pt x="64101" y="265573"/>
                </a:lnTo>
                <a:lnTo>
                  <a:pt x="64696" y="281342"/>
                </a:lnTo>
                <a:lnTo>
                  <a:pt x="64872" y="293423"/>
                </a:lnTo>
                <a:lnTo>
                  <a:pt x="64913" y="303334"/>
                </a:lnTo>
                <a:lnTo>
                  <a:pt x="65877" y="311502"/>
                </a:lnTo>
                <a:lnTo>
                  <a:pt x="67472" y="321709"/>
                </a:lnTo>
                <a:lnTo>
                  <a:pt x="69488" y="333276"/>
                </a:lnTo>
                <a:lnTo>
                  <a:pt x="70831" y="342893"/>
                </a:lnTo>
                <a:lnTo>
                  <a:pt x="72324" y="358659"/>
                </a:lnTo>
                <a:lnTo>
                  <a:pt x="73165" y="373693"/>
                </a:lnTo>
                <a:lnTo>
                  <a:pt x="75902" y="383460"/>
                </a:lnTo>
                <a:lnTo>
                  <a:pt x="77965" y="388731"/>
                </a:lnTo>
                <a:lnTo>
                  <a:pt x="80869" y="400701"/>
                </a:lnTo>
                <a:lnTo>
                  <a:pt x="81850" y="415184"/>
                </a:lnTo>
                <a:lnTo>
                  <a:pt x="81984" y="428253"/>
                </a:lnTo>
                <a:lnTo>
                  <a:pt x="82973" y="437643"/>
                </a:lnTo>
                <a:lnTo>
                  <a:pt x="84584" y="448666"/>
                </a:lnTo>
                <a:lnTo>
                  <a:pt x="86611" y="460777"/>
                </a:lnTo>
                <a:lnTo>
                  <a:pt x="87962" y="469804"/>
                </a:lnTo>
                <a:lnTo>
                  <a:pt x="89463" y="482373"/>
                </a:lnTo>
                <a:lnTo>
                  <a:pt x="90427" y="497251"/>
                </a:lnTo>
                <a:lnTo>
                  <a:pt x="90559" y="499969"/>
                </a:lnTo>
                <a:lnTo>
                  <a:pt x="93157" y="503718"/>
                </a:lnTo>
                <a:lnTo>
                  <a:pt x="95183" y="506050"/>
                </a:lnTo>
                <a:lnTo>
                  <a:pt x="95582" y="507606"/>
                </a:lnTo>
                <a:lnTo>
                  <a:pt x="94895" y="508643"/>
                </a:lnTo>
                <a:lnTo>
                  <a:pt x="90664" y="510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0"/>
          <p:cNvSpPr/>
          <p:nvPr/>
        </p:nvSpPr>
        <p:spPr>
          <a:xfrm>
            <a:off x="2583179" y="2854642"/>
            <a:ext cx="788672" cy="38489"/>
          </a:xfrm>
          <a:custGeom>
            <a:avLst/>
            <a:gdLst/>
            <a:ahLst/>
            <a:cxnLst/>
            <a:rect l="0" t="0" r="0" b="0"/>
            <a:pathLst>
              <a:path w="788672" h="38489">
                <a:moveTo>
                  <a:pt x="0" y="25718"/>
                </a:moveTo>
                <a:lnTo>
                  <a:pt x="9102" y="30269"/>
                </a:lnTo>
                <a:lnTo>
                  <a:pt x="12736" y="31609"/>
                </a:lnTo>
                <a:lnTo>
                  <a:pt x="16111" y="32503"/>
                </a:lnTo>
                <a:lnTo>
                  <a:pt x="46575" y="38488"/>
                </a:lnTo>
                <a:lnTo>
                  <a:pt x="63880" y="38378"/>
                </a:lnTo>
                <a:lnTo>
                  <a:pt x="71162" y="37015"/>
                </a:lnTo>
                <a:lnTo>
                  <a:pt x="77921" y="36107"/>
                </a:lnTo>
                <a:lnTo>
                  <a:pt x="90512" y="35098"/>
                </a:lnTo>
                <a:lnTo>
                  <a:pt x="112861" y="34529"/>
                </a:lnTo>
                <a:lnTo>
                  <a:pt x="155784" y="34361"/>
                </a:lnTo>
                <a:lnTo>
                  <a:pt x="183866" y="32432"/>
                </a:lnTo>
                <a:lnTo>
                  <a:pt x="291969" y="22521"/>
                </a:lnTo>
                <a:lnTo>
                  <a:pt x="534942" y="5834"/>
                </a:lnTo>
                <a:lnTo>
                  <a:pt x="604782" y="2593"/>
                </a:lnTo>
                <a:lnTo>
                  <a:pt x="663128" y="1152"/>
                </a:lnTo>
                <a:lnTo>
                  <a:pt x="78867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61"/>
          <p:cNvSpPr/>
          <p:nvPr/>
        </p:nvSpPr>
        <p:spPr>
          <a:xfrm>
            <a:off x="2711767" y="2983703"/>
            <a:ext cx="469640" cy="289370"/>
          </a:xfrm>
          <a:custGeom>
            <a:avLst/>
            <a:gdLst/>
            <a:ahLst/>
            <a:cxnLst/>
            <a:rect l="0" t="0" r="0" b="0"/>
            <a:pathLst>
              <a:path w="469640" h="289370">
                <a:moveTo>
                  <a:pt x="0" y="68107"/>
                </a:moveTo>
                <a:lnTo>
                  <a:pt x="13652" y="59005"/>
                </a:lnTo>
                <a:lnTo>
                  <a:pt x="22437" y="55371"/>
                </a:lnTo>
                <a:lnTo>
                  <a:pt x="33055" y="51996"/>
                </a:lnTo>
                <a:lnTo>
                  <a:pt x="44897" y="48794"/>
                </a:lnTo>
                <a:lnTo>
                  <a:pt x="55649" y="44754"/>
                </a:lnTo>
                <a:lnTo>
                  <a:pt x="65674" y="40156"/>
                </a:lnTo>
                <a:lnTo>
                  <a:pt x="75215" y="35185"/>
                </a:lnTo>
                <a:lnTo>
                  <a:pt x="85386" y="30919"/>
                </a:lnTo>
                <a:lnTo>
                  <a:pt x="95976" y="27122"/>
                </a:lnTo>
                <a:lnTo>
                  <a:pt x="106847" y="23639"/>
                </a:lnTo>
                <a:lnTo>
                  <a:pt x="116951" y="21317"/>
                </a:lnTo>
                <a:lnTo>
                  <a:pt x="126545" y="19768"/>
                </a:lnTo>
                <a:lnTo>
                  <a:pt x="135798" y="18736"/>
                </a:lnTo>
                <a:lnTo>
                  <a:pt x="145777" y="17095"/>
                </a:lnTo>
                <a:lnTo>
                  <a:pt x="156240" y="15049"/>
                </a:lnTo>
                <a:lnTo>
                  <a:pt x="167025" y="12732"/>
                </a:lnTo>
                <a:lnTo>
                  <a:pt x="180882" y="10235"/>
                </a:lnTo>
                <a:lnTo>
                  <a:pt x="214060" y="4921"/>
                </a:lnTo>
                <a:lnTo>
                  <a:pt x="228431" y="3123"/>
                </a:lnTo>
                <a:lnTo>
                  <a:pt x="240870" y="1924"/>
                </a:lnTo>
                <a:lnTo>
                  <a:pt x="260406" y="592"/>
                </a:lnTo>
                <a:lnTo>
                  <a:pt x="272263" y="0"/>
                </a:lnTo>
                <a:lnTo>
                  <a:pt x="283249" y="2277"/>
                </a:lnTo>
                <a:lnTo>
                  <a:pt x="293528" y="6464"/>
                </a:lnTo>
                <a:lnTo>
                  <a:pt x="304671" y="13224"/>
                </a:lnTo>
                <a:lnTo>
                  <a:pt x="310987" y="15139"/>
                </a:lnTo>
                <a:lnTo>
                  <a:pt x="313052" y="16603"/>
                </a:lnTo>
                <a:lnTo>
                  <a:pt x="314429" y="18530"/>
                </a:lnTo>
                <a:lnTo>
                  <a:pt x="315347" y="20768"/>
                </a:lnTo>
                <a:lnTo>
                  <a:pt x="316366" y="28335"/>
                </a:lnTo>
                <a:lnTo>
                  <a:pt x="316639" y="33020"/>
                </a:lnTo>
                <a:lnTo>
                  <a:pt x="314915" y="37095"/>
                </a:lnTo>
                <a:lnTo>
                  <a:pt x="311861" y="40765"/>
                </a:lnTo>
                <a:lnTo>
                  <a:pt x="301482" y="49287"/>
                </a:lnTo>
                <a:lnTo>
                  <a:pt x="253003" y="86160"/>
                </a:lnTo>
                <a:lnTo>
                  <a:pt x="243916" y="92525"/>
                </a:lnTo>
                <a:lnTo>
                  <a:pt x="235953" y="97720"/>
                </a:lnTo>
                <a:lnTo>
                  <a:pt x="228740" y="102136"/>
                </a:lnTo>
                <a:lnTo>
                  <a:pt x="220120" y="106986"/>
                </a:lnTo>
                <a:lnTo>
                  <a:pt x="200384" y="117454"/>
                </a:lnTo>
                <a:lnTo>
                  <a:pt x="193597" y="120055"/>
                </a:lnTo>
                <a:lnTo>
                  <a:pt x="189072" y="120836"/>
                </a:lnTo>
                <a:lnTo>
                  <a:pt x="186055" y="120405"/>
                </a:lnTo>
                <a:lnTo>
                  <a:pt x="188807" y="119165"/>
                </a:lnTo>
                <a:lnTo>
                  <a:pt x="195404" y="117385"/>
                </a:lnTo>
                <a:lnTo>
                  <a:pt x="204564" y="115246"/>
                </a:lnTo>
                <a:lnTo>
                  <a:pt x="212576" y="113821"/>
                </a:lnTo>
                <a:lnTo>
                  <a:pt x="226558" y="112237"/>
                </a:lnTo>
                <a:lnTo>
                  <a:pt x="234859" y="110861"/>
                </a:lnTo>
                <a:lnTo>
                  <a:pt x="244203" y="108992"/>
                </a:lnTo>
                <a:lnTo>
                  <a:pt x="254242" y="106794"/>
                </a:lnTo>
                <a:lnTo>
                  <a:pt x="264744" y="105328"/>
                </a:lnTo>
                <a:lnTo>
                  <a:pt x="275556" y="104351"/>
                </a:lnTo>
                <a:lnTo>
                  <a:pt x="286574" y="103699"/>
                </a:lnTo>
                <a:lnTo>
                  <a:pt x="308976" y="102976"/>
                </a:lnTo>
                <a:lnTo>
                  <a:pt x="349851" y="102511"/>
                </a:lnTo>
                <a:lnTo>
                  <a:pt x="359917" y="103426"/>
                </a:lnTo>
                <a:lnTo>
                  <a:pt x="370437" y="104988"/>
                </a:lnTo>
                <a:lnTo>
                  <a:pt x="381260" y="106981"/>
                </a:lnTo>
                <a:lnTo>
                  <a:pt x="390381" y="108310"/>
                </a:lnTo>
                <a:lnTo>
                  <a:pt x="398367" y="109197"/>
                </a:lnTo>
                <a:lnTo>
                  <a:pt x="412320" y="111134"/>
                </a:lnTo>
                <a:lnTo>
                  <a:pt x="424871" y="115170"/>
                </a:lnTo>
                <a:lnTo>
                  <a:pt x="436799" y="120139"/>
                </a:lnTo>
                <a:lnTo>
                  <a:pt x="442647" y="122797"/>
                </a:lnTo>
                <a:lnTo>
                  <a:pt x="447498" y="126474"/>
                </a:lnTo>
                <a:lnTo>
                  <a:pt x="451685" y="130831"/>
                </a:lnTo>
                <a:lnTo>
                  <a:pt x="458876" y="139799"/>
                </a:lnTo>
                <a:lnTo>
                  <a:pt x="465247" y="146960"/>
                </a:lnTo>
                <a:lnTo>
                  <a:pt x="467328" y="151156"/>
                </a:lnTo>
                <a:lnTo>
                  <a:pt x="468714" y="155857"/>
                </a:lnTo>
                <a:lnTo>
                  <a:pt x="469639" y="160897"/>
                </a:lnTo>
                <a:lnTo>
                  <a:pt x="469302" y="165210"/>
                </a:lnTo>
                <a:lnTo>
                  <a:pt x="468126" y="169037"/>
                </a:lnTo>
                <a:lnTo>
                  <a:pt x="459393" y="186574"/>
                </a:lnTo>
                <a:lnTo>
                  <a:pt x="454047" y="194736"/>
                </a:lnTo>
                <a:lnTo>
                  <a:pt x="451288" y="198246"/>
                </a:lnTo>
                <a:lnTo>
                  <a:pt x="444686" y="204396"/>
                </a:lnTo>
                <a:lnTo>
                  <a:pt x="435523" y="212306"/>
                </a:lnTo>
                <a:lnTo>
                  <a:pt x="424651" y="221390"/>
                </a:lnTo>
                <a:lnTo>
                  <a:pt x="413593" y="228398"/>
                </a:lnTo>
                <a:lnTo>
                  <a:pt x="402411" y="234022"/>
                </a:lnTo>
                <a:lnTo>
                  <a:pt x="391147" y="238725"/>
                </a:lnTo>
                <a:lnTo>
                  <a:pt x="373550" y="246489"/>
                </a:lnTo>
                <a:lnTo>
                  <a:pt x="357475" y="254068"/>
                </a:lnTo>
                <a:lnTo>
                  <a:pt x="337630" y="263786"/>
                </a:lnTo>
                <a:lnTo>
                  <a:pt x="327957" y="267140"/>
                </a:lnTo>
                <a:lnTo>
                  <a:pt x="318650" y="269375"/>
                </a:lnTo>
                <a:lnTo>
                  <a:pt x="309589" y="270866"/>
                </a:lnTo>
                <a:lnTo>
                  <a:pt x="300690" y="272812"/>
                </a:lnTo>
                <a:lnTo>
                  <a:pt x="291900" y="275062"/>
                </a:lnTo>
                <a:lnTo>
                  <a:pt x="273561" y="280102"/>
                </a:lnTo>
                <a:lnTo>
                  <a:pt x="252710" y="285517"/>
                </a:lnTo>
                <a:lnTo>
                  <a:pt x="242768" y="287341"/>
                </a:lnTo>
                <a:lnTo>
                  <a:pt x="233283" y="288558"/>
                </a:lnTo>
                <a:lnTo>
                  <a:pt x="224102" y="289369"/>
                </a:lnTo>
                <a:lnTo>
                  <a:pt x="213219" y="288958"/>
                </a:lnTo>
                <a:lnTo>
                  <a:pt x="201201" y="287731"/>
                </a:lnTo>
                <a:lnTo>
                  <a:pt x="188426" y="285960"/>
                </a:lnTo>
                <a:lnTo>
                  <a:pt x="178005" y="284780"/>
                </a:lnTo>
                <a:lnTo>
                  <a:pt x="169153" y="283993"/>
                </a:lnTo>
                <a:lnTo>
                  <a:pt x="161346" y="283468"/>
                </a:lnTo>
                <a:lnTo>
                  <a:pt x="147592" y="280345"/>
                </a:lnTo>
                <a:lnTo>
                  <a:pt x="136081" y="275782"/>
                </a:lnTo>
                <a:lnTo>
                  <a:pt x="124246" y="268811"/>
                </a:lnTo>
                <a:lnTo>
                  <a:pt x="114707" y="265369"/>
                </a:lnTo>
                <a:lnTo>
                  <a:pt x="102870" y="2567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62"/>
          <p:cNvSpPr/>
          <p:nvPr/>
        </p:nvSpPr>
        <p:spPr>
          <a:xfrm>
            <a:off x="3577589" y="2786062"/>
            <a:ext cx="334329" cy="8574"/>
          </a:xfrm>
          <a:custGeom>
            <a:avLst/>
            <a:gdLst/>
            <a:ahLst/>
            <a:cxnLst/>
            <a:rect l="0" t="0" r="0" b="0"/>
            <a:pathLst>
              <a:path w="334329" h="8574">
                <a:moveTo>
                  <a:pt x="0" y="8573"/>
                </a:moveTo>
                <a:lnTo>
                  <a:pt x="13653" y="4022"/>
                </a:lnTo>
                <a:lnTo>
                  <a:pt x="19579" y="3633"/>
                </a:lnTo>
                <a:lnTo>
                  <a:pt x="25436" y="4327"/>
                </a:lnTo>
                <a:lnTo>
                  <a:pt x="31245" y="5742"/>
                </a:lnTo>
                <a:lnTo>
                  <a:pt x="37023" y="6686"/>
                </a:lnTo>
                <a:lnTo>
                  <a:pt x="42779" y="7315"/>
                </a:lnTo>
                <a:lnTo>
                  <a:pt x="48522" y="7734"/>
                </a:lnTo>
                <a:lnTo>
                  <a:pt x="60923" y="7061"/>
                </a:lnTo>
                <a:lnTo>
                  <a:pt x="97563" y="3773"/>
                </a:lnTo>
                <a:lnTo>
                  <a:pt x="123144" y="2516"/>
                </a:lnTo>
                <a:lnTo>
                  <a:pt x="152581" y="1677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63"/>
          <p:cNvSpPr/>
          <p:nvPr/>
        </p:nvSpPr>
        <p:spPr>
          <a:xfrm>
            <a:off x="3637597" y="2897505"/>
            <a:ext cx="377191" cy="25718"/>
          </a:xfrm>
          <a:custGeom>
            <a:avLst/>
            <a:gdLst/>
            <a:ahLst/>
            <a:cxnLst/>
            <a:rect l="0" t="0" r="0" b="0"/>
            <a:pathLst>
              <a:path w="377191" h="25718">
                <a:moveTo>
                  <a:pt x="0" y="25717"/>
                </a:moveTo>
                <a:lnTo>
                  <a:pt x="48522" y="25717"/>
                </a:lnTo>
                <a:lnTo>
                  <a:pt x="57113" y="24765"/>
                </a:lnTo>
                <a:lnTo>
                  <a:pt x="67603" y="23177"/>
                </a:lnTo>
                <a:lnTo>
                  <a:pt x="79358" y="21166"/>
                </a:lnTo>
                <a:lnTo>
                  <a:pt x="91006" y="19826"/>
                </a:lnTo>
                <a:lnTo>
                  <a:pt x="102581" y="18932"/>
                </a:lnTo>
                <a:lnTo>
                  <a:pt x="114107" y="18336"/>
                </a:lnTo>
                <a:lnTo>
                  <a:pt x="124649" y="16987"/>
                </a:lnTo>
                <a:lnTo>
                  <a:pt x="134534" y="15134"/>
                </a:lnTo>
                <a:lnTo>
                  <a:pt x="143982" y="12947"/>
                </a:lnTo>
                <a:lnTo>
                  <a:pt x="155043" y="11488"/>
                </a:lnTo>
                <a:lnTo>
                  <a:pt x="167180" y="10516"/>
                </a:lnTo>
                <a:lnTo>
                  <a:pt x="180033" y="9868"/>
                </a:lnTo>
                <a:lnTo>
                  <a:pt x="194317" y="8484"/>
                </a:lnTo>
                <a:lnTo>
                  <a:pt x="209555" y="6608"/>
                </a:lnTo>
                <a:lnTo>
                  <a:pt x="225428" y="4405"/>
                </a:lnTo>
                <a:lnTo>
                  <a:pt x="238868" y="2937"/>
                </a:lnTo>
                <a:lnTo>
                  <a:pt x="250685" y="1958"/>
                </a:lnTo>
                <a:lnTo>
                  <a:pt x="261421" y="1305"/>
                </a:lnTo>
                <a:lnTo>
                  <a:pt x="280970" y="580"/>
                </a:lnTo>
                <a:lnTo>
                  <a:pt x="313120" y="17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64"/>
          <p:cNvSpPr/>
          <p:nvPr/>
        </p:nvSpPr>
        <p:spPr>
          <a:xfrm>
            <a:off x="4409154" y="2408872"/>
            <a:ext cx="428594" cy="162879"/>
          </a:xfrm>
          <a:custGeom>
            <a:avLst/>
            <a:gdLst/>
            <a:ahLst/>
            <a:cxnLst/>
            <a:rect l="0" t="0" r="0" b="0"/>
            <a:pathLst>
              <a:path w="428594" h="162879">
                <a:moveTo>
                  <a:pt x="17113" y="0"/>
                </a:moveTo>
                <a:lnTo>
                  <a:pt x="12562" y="4551"/>
                </a:lnTo>
                <a:lnTo>
                  <a:pt x="11221" y="6844"/>
                </a:lnTo>
                <a:lnTo>
                  <a:pt x="9732" y="11932"/>
                </a:lnTo>
                <a:lnTo>
                  <a:pt x="9335" y="14622"/>
                </a:lnTo>
                <a:lnTo>
                  <a:pt x="9070" y="17368"/>
                </a:lnTo>
                <a:lnTo>
                  <a:pt x="8894" y="20151"/>
                </a:lnTo>
                <a:lnTo>
                  <a:pt x="7824" y="22959"/>
                </a:lnTo>
                <a:lnTo>
                  <a:pt x="6158" y="25784"/>
                </a:lnTo>
                <a:lnTo>
                  <a:pt x="4094" y="28619"/>
                </a:lnTo>
                <a:lnTo>
                  <a:pt x="2719" y="33367"/>
                </a:lnTo>
                <a:lnTo>
                  <a:pt x="1802" y="39390"/>
                </a:lnTo>
                <a:lnTo>
                  <a:pt x="1191" y="46263"/>
                </a:lnTo>
                <a:lnTo>
                  <a:pt x="783" y="52749"/>
                </a:lnTo>
                <a:lnTo>
                  <a:pt x="330" y="65037"/>
                </a:lnTo>
                <a:lnTo>
                  <a:pt x="40" y="81603"/>
                </a:lnTo>
                <a:lnTo>
                  <a:pt x="0" y="88021"/>
                </a:lnTo>
                <a:lnTo>
                  <a:pt x="1894" y="92970"/>
                </a:lnTo>
                <a:lnTo>
                  <a:pt x="5062" y="99128"/>
                </a:lnTo>
                <a:lnTo>
                  <a:pt x="9079" y="106090"/>
                </a:lnTo>
                <a:lnTo>
                  <a:pt x="13662" y="111684"/>
                </a:lnTo>
                <a:lnTo>
                  <a:pt x="18623" y="116366"/>
                </a:lnTo>
                <a:lnTo>
                  <a:pt x="23834" y="120440"/>
                </a:lnTo>
                <a:lnTo>
                  <a:pt x="28261" y="124108"/>
                </a:lnTo>
                <a:lnTo>
                  <a:pt x="32165" y="127507"/>
                </a:lnTo>
                <a:lnTo>
                  <a:pt x="35720" y="130724"/>
                </a:lnTo>
                <a:lnTo>
                  <a:pt x="39995" y="132870"/>
                </a:lnTo>
                <a:lnTo>
                  <a:pt x="49825" y="135253"/>
                </a:lnTo>
                <a:lnTo>
                  <a:pt x="79722" y="141146"/>
                </a:lnTo>
                <a:lnTo>
                  <a:pt x="96000" y="142675"/>
                </a:lnTo>
                <a:lnTo>
                  <a:pt x="115424" y="143694"/>
                </a:lnTo>
                <a:lnTo>
                  <a:pt x="136946" y="144373"/>
                </a:lnTo>
                <a:lnTo>
                  <a:pt x="155104" y="145779"/>
                </a:lnTo>
                <a:lnTo>
                  <a:pt x="171020" y="147669"/>
                </a:lnTo>
                <a:lnTo>
                  <a:pt x="185440" y="149881"/>
                </a:lnTo>
                <a:lnTo>
                  <a:pt x="199816" y="151355"/>
                </a:lnTo>
                <a:lnTo>
                  <a:pt x="214163" y="152339"/>
                </a:lnTo>
                <a:lnTo>
                  <a:pt x="228489" y="152994"/>
                </a:lnTo>
                <a:lnTo>
                  <a:pt x="264728" y="153722"/>
                </a:lnTo>
                <a:lnTo>
                  <a:pt x="421789" y="154304"/>
                </a:lnTo>
                <a:lnTo>
                  <a:pt x="424058" y="155257"/>
                </a:lnTo>
                <a:lnTo>
                  <a:pt x="425569" y="156845"/>
                </a:lnTo>
                <a:lnTo>
                  <a:pt x="428593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5"/>
          <p:cNvSpPr/>
          <p:nvPr/>
        </p:nvSpPr>
        <p:spPr>
          <a:xfrm>
            <a:off x="4683442" y="2357437"/>
            <a:ext cx="68581" cy="462916"/>
          </a:xfrm>
          <a:custGeom>
            <a:avLst/>
            <a:gdLst/>
            <a:ahLst/>
            <a:cxnLst/>
            <a:rect l="0" t="0" r="0" b="0"/>
            <a:pathLst>
              <a:path w="68581" h="462916">
                <a:moveTo>
                  <a:pt x="0" y="0"/>
                </a:moveTo>
                <a:lnTo>
                  <a:pt x="0" y="53073"/>
                </a:lnTo>
                <a:lnTo>
                  <a:pt x="953" y="63957"/>
                </a:lnTo>
                <a:lnTo>
                  <a:pt x="2540" y="76928"/>
                </a:lnTo>
                <a:lnTo>
                  <a:pt x="4551" y="91290"/>
                </a:lnTo>
                <a:lnTo>
                  <a:pt x="9325" y="137729"/>
                </a:lnTo>
                <a:lnTo>
                  <a:pt x="14622" y="191705"/>
                </a:lnTo>
                <a:lnTo>
                  <a:pt x="20151" y="237920"/>
                </a:lnTo>
                <a:lnTo>
                  <a:pt x="23911" y="260531"/>
                </a:lnTo>
                <a:lnTo>
                  <a:pt x="28324" y="283225"/>
                </a:lnTo>
                <a:lnTo>
                  <a:pt x="33170" y="305974"/>
                </a:lnTo>
                <a:lnTo>
                  <a:pt x="37353" y="323998"/>
                </a:lnTo>
                <a:lnTo>
                  <a:pt x="41094" y="338871"/>
                </a:lnTo>
                <a:lnTo>
                  <a:pt x="44541" y="351644"/>
                </a:lnTo>
                <a:lnTo>
                  <a:pt x="46839" y="362064"/>
                </a:lnTo>
                <a:lnTo>
                  <a:pt x="48371" y="370916"/>
                </a:lnTo>
                <a:lnTo>
                  <a:pt x="49393" y="378723"/>
                </a:lnTo>
                <a:lnTo>
                  <a:pt x="51026" y="385832"/>
                </a:lnTo>
                <a:lnTo>
                  <a:pt x="53068" y="392476"/>
                </a:lnTo>
                <a:lnTo>
                  <a:pt x="55381" y="398811"/>
                </a:lnTo>
                <a:lnTo>
                  <a:pt x="56923" y="404939"/>
                </a:lnTo>
                <a:lnTo>
                  <a:pt x="58637" y="416828"/>
                </a:lnTo>
                <a:lnTo>
                  <a:pt x="59399" y="431002"/>
                </a:lnTo>
                <a:lnTo>
                  <a:pt x="59601" y="438782"/>
                </a:lnTo>
                <a:lnTo>
                  <a:pt x="60689" y="444921"/>
                </a:lnTo>
                <a:lnTo>
                  <a:pt x="62367" y="449967"/>
                </a:lnTo>
                <a:lnTo>
                  <a:pt x="68580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6"/>
          <p:cNvSpPr/>
          <p:nvPr/>
        </p:nvSpPr>
        <p:spPr>
          <a:xfrm>
            <a:off x="4306252" y="2888932"/>
            <a:ext cx="780099" cy="34291"/>
          </a:xfrm>
          <a:custGeom>
            <a:avLst/>
            <a:gdLst/>
            <a:ahLst/>
            <a:cxnLst/>
            <a:rect l="0" t="0" r="0" b="0"/>
            <a:pathLst>
              <a:path w="780099" h="34291">
                <a:moveTo>
                  <a:pt x="0" y="34290"/>
                </a:moveTo>
                <a:lnTo>
                  <a:pt x="18203" y="34290"/>
                </a:lnTo>
                <a:lnTo>
                  <a:pt x="30233" y="33338"/>
                </a:lnTo>
                <a:lnTo>
                  <a:pt x="61379" y="29739"/>
                </a:lnTo>
                <a:lnTo>
                  <a:pt x="81877" y="28399"/>
                </a:lnTo>
                <a:lnTo>
                  <a:pt x="105067" y="27505"/>
                </a:lnTo>
                <a:lnTo>
                  <a:pt x="130053" y="26909"/>
                </a:lnTo>
                <a:lnTo>
                  <a:pt x="157187" y="25560"/>
                </a:lnTo>
                <a:lnTo>
                  <a:pt x="215276" y="21520"/>
                </a:lnTo>
                <a:lnTo>
                  <a:pt x="247340" y="20061"/>
                </a:lnTo>
                <a:lnTo>
                  <a:pt x="351628" y="17057"/>
                </a:lnTo>
                <a:lnTo>
                  <a:pt x="480020" y="10531"/>
                </a:lnTo>
                <a:lnTo>
                  <a:pt x="502893" y="9878"/>
                </a:lnTo>
                <a:lnTo>
                  <a:pt x="668990" y="1306"/>
                </a:lnTo>
                <a:lnTo>
                  <a:pt x="703094" y="581"/>
                </a:lnTo>
                <a:lnTo>
                  <a:pt x="78009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7"/>
          <p:cNvSpPr/>
          <p:nvPr/>
        </p:nvSpPr>
        <p:spPr>
          <a:xfrm>
            <a:off x="4494847" y="3017520"/>
            <a:ext cx="85726" cy="437198"/>
          </a:xfrm>
          <a:custGeom>
            <a:avLst/>
            <a:gdLst/>
            <a:ahLst/>
            <a:cxnLst/>
            <a:rect l="0" t="0" r="0" b="0"/>
            <a:pathLst>
              <a:path w="85726" h="437198">
                <a:moveTo>
                  <a:pt x="0" y="0"/>
                </a:moveTo>
                <a:lnTo>
                  <a:pt x="9102" y="9101"/>
                </a:lnTo>
                <a:lnTo>
                  <a:pt x="12735" y="13687"/>
                </a:lnTo>
                <a:lnTo>
                  <a:pt x="16110" y="18650"/>
                </a:lnTo>
                <a:lnTo>
                  <a:pt x="19313" y="23863"/>
                </a:lnTo>
                <a:lnTo>
                  <a:pt x="21447" y="29244"/>
                </a:lnTo>
                <a:lnTo>
                  <a:pt x="23820" y="40302"/>
                </a:lnTo>
                <a:lnTo>
                  <a:pt x="25404" y="45918"/>
                </a:lnTo>
                <a:lnTo>
                  <a:pt x="27414" y="51567"/>
                </a:lnTo>
                <a:lnTo>
                  <a:pt x="29706" y="57238"/>
                </a:lnTo>
                <a:lnTo>
                  <a:pt x="31234" y="70543"/>
                </a:lnTo>
                <a:lnTo>
                  <a:pt x="32253" y="88939"/>
                </a:lnTo>
                <a:lnTo>
                  <a:pt x="32932" y="110727"/>
                </a:lnTo>
                <a:lnTo>
                  <a:pt x="34337" y="128111"/>
                </a:lnTo>
                <a:lnTo>
                  <a:pt x="36226" y="142557"/>
                </a:lnTo>
                <a:lnTo>
                  <a:pt x="38439" y="155045"/>
                </a:lnTo>
                <a:lnTo>
                  <a:pt x="39913" y="167181"/>
                </a:lnTo>
                <a:lnTo>
                  <a:pt x="40896" y="179081"/>
                </a:lnTo>
                <a:lnTo>
                  <a:pt x="41552" y="190825"/>
                </a:lnTo>
                <a:lnTo>
                  <a:pt x="42941" y="202464"/>
                </a:lnTo>
                <a:lnTo>
                  <a:pt x="44820" y="214033"/>
                </a:lnTo>
                <a:lnTo>
                  <a:pt x="47025" y="225556"/>
                </a:lnTo>
                <a:lnTo>
                  <a:pt x="48495" y="239905"/>
                </a:lnTo>
                <a:lnTo>
                  <a:pt x="49475" y="256140"/>
                </a:lnTo>
                <a:lnTo>
                  <a:pt x="50564" y="288147"/>
                </a:lnTo>
                <a:lnTo>
                  <a:pt x="51048" y="311898"/>
                </a:lnTo>
                <a:lnTo>
                  <a:pt x="53082" y="326042"/>
                </a:lnTo>
                <a:lnTo>
                  <a:pt x="56343" y="342138"/>
                </a:lnTo>
                <a:lnTo>
                  <a:pt x="60422" y="359537"/>
                </a:lnTo>
                <a:lnTo>
                  <a:pt x="63142" y="373042"/>
                </a:lnTo>
                <a:lnTo>
                  <a:pt x="64954" y="383949"/>
                </a:lnTo>
                <a:lnTo>
                  <a:pt x="66163" y="393126"/>
                </a:lnTo>
                <a:lnTo>
                  <a:pt x="68874" y="401149"/>
                </a:lnTo>
                <a:lnTo>
                  <a:pt x="72586" y="408403"/>
                </a:lnTo>
                <a:lnTo>
                  <a:pt x="76966" y="415143"/>
                </a:lnTo>
                <a:lnTo>
                  <a:pt x="79885" y="420589"/>
                </a:lnTo>
                <a:lnTo>
                  <a:pt x="81832" y="425173"/>
                </a:lnTo>
                <a:lnTo>
                  <a:pt x="85725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8"/>
          <p:cNvSpPr/>
          <p:nvPr/>
        </p:nvSpPr>
        <p:spPr>
          <a:xfrm>
            <a:off x="4657725" y="3026273"/>
            <a:ext cx="462916" cy="359577"/>
          </a:xfrm>
          <a:custGeom>
            <a:avLst/>
            <a:gdLst/>
            <a:ahLst/>
            <a:cxnLst/>
            <a:rect l="0" t="0" r="0" b="0"/>
            <a:pathLst>
              <a:path w="462916" h="359577">
                <a:moveTo>
                  <a:pt x="0" y="94116"/>
                </a:moveTo>
                <a:lnTo>
                  <a:pt x="0" y="67423"/>
                </a:lnTo>
                <a:lnTo>
                  <a:pt x="2540" y="58123"/>
                </a:lnTo>
                <a:lnTo>
                  <a:pt x="4550" y="52976"/>
                </a:lnTo>
                <a:lnTo>
                  <a:pt x="7796" y="48592"/>
                </a:lnTo>
                <a:lnTo>
                  <a:pt x="20513" y="37871"/>
                </a:lnTo>
                <a:lnTo>
                  <a:pt x="33594" y="27709"/>
                </a:lnTo>
                <a:lnTo>
                  <a:pt x="41446" y="23175"/>
                </a:lnTo>
                <a:lnTo>
                  <a:pt x="58425" y="14010"/>
                </a:lnTo>
                <a:lnTo>
                  <a:pt x="72321" y="6761"/>
                </a:lnTo>
                <a:lnTo>
                  <a:pt x="79647" y="4447"/>
                </a:lnTo>
                <a:lnTo>
                  <a:pt x="87388" y="2905"/>
                </a:lnTo>
                <a:lnTo>
                  <a:pt x="95406" y="1876"/>
                </a:lnTo>
                <a:lnTo>
                  <a:pt x="109395" y="733"/>
                </a:lnTo>
                <a:lnTo>
                  <a:pt x="122915" y="225"/>
                </a:lnTo>
                <a:lnTo>
                  <a:pt x="138448" y="0"/>
                </a:lnTo>
                <a:lnTo>
                  <a:pt x="152337" y="2439"/>
                </a:lnTo>
                <a:lnTo>
                  <a:pt x="163908" y="6699"/>
                </a:lnTo>
                <a:lnTo>
                  <a:pt x="175776" y="14452"/>
                </a:lnTo>
                <a:lnTo>
                  <a:pt x="186278" y="22781"/>
                </a:lnTo>
                <a:lnTo>
                  <a:pt x="195820" y="28439"/>
                </a:lnTo>
                <a:lnTo>
                  <a:pt x="199126" y="32234"/>
                </a:lnTo>
                <a:lnTo>
                  <a:pt x="201331" y="36669"/>
                </a:lnTo>
                <a:lnTo>
                  <a:pt x="203780" y="46677"/>
                </a:lnTo>
                <a:lnTo>
                  <a:pt x="204868" y="57475"/>
                </a:lnTo>
                <a:lnTo>
                  <a:pt x="204206" y="64926"/>
                </a:lnTo>
                <a:lnTo>
                  <a:pt x="202813" y="73704"/>
                </a:lnTo>
                <a:lnTo>
                  <a:pt x="200931" y="83366"/>
                </a:lnTo>
                <a:lnTo>
                  <a:pt x="198723" y="92664"/>
                </a:lnTo>
                <a:lnTo>
                  <a:pt x="196300" y="101721"/>
                </a:lnTo>
                <a:lnTo>
                  <a:pt x="193731" y="110616"/>
                </a:lnTo>
                <a:lnTo>
                  <a:pt x="189162" y="121309"/>
                </a:lnTo>
                <a:lnTo>
                  <a:pt x="183258" y="133200"/>
                </a:lnTo>
                <a:lnTo>
                  <a:pt x="176464" y="145889"/>
                </a:lnTo>
                <a:lnTo>
                  <a:pt x="170983" y="157207"/>
                </a:lnTo>
                <a:lnTo>
                  <a:pt x="166376" y="167609"/>
                </a:lnTo>
                <a:lnTo>
                  <a:pt x="162352" y="177402"/>
                </a:lnTo>
                <a:lnTo>
                  <a:pt x="157765" y="185835"/>
                </a:lnTo>
                <a:lnTo>
                  <a:pt x="152801" y="193362"/>
                </a:lnTo>
                <a:lnTo>
                  <a:pt x="147587" y="200285"/>
                </a:lnTo>
                <a:lnTo>
                  <a:pt x="136714" y="215598"/>
                </a:lnTo>
                <a:lnTo>
                  <a:pt x="131148" y="223681"/>
                </a:lnTo>
                <a:lnTo>
                  <a:pt x="123626" y="232881"/>
                </a:lnTo>
                <a:lnTo>
                  <a:pt x="114803" y="242823"/>
                </a:lnTo>
                <a:lnTo>
                  <a:pt x="105110" y="253262"/>
                </a:lnTo>
                <a:lnTo>
                  <a:pt x="96743" y="264031"/>
                </a:lnTo>
                <a:lnTo>
                  <a:pt x="89260" y="275020"/>
                </a:lnTo>
                <a:lnTo>
                  <a:pt x="82367" y="286157"/>
                </a:lnTo>
                <a:lnTo>
                  <a:pt x="76818" y="294533"/>
                </a:lnTo>
                <a:lnTo>
                  <a:pt x="72167" y="301070"/>
                </a:lnTo>
                <a:lnTo>
                  <a:pt x="65411" y="310874"/>
                </a:lnTo>
                <a:lnTo>
                  <a:pt x="62409" y="318406"/>
                </a:lnTo>
                <a:lnTo>
                  <a:pt x="61075" y="327468"/>
                </a:lnTo>
                <a:lnTo>
                  <a:pt x="60719" y="332552"/>
                </a:lnTo>
                <a:lnTo>
                  <a:pt x="62863" y="343280"/>
                </a:lnTo>
                <a:lnTo>
                  <a:pt x="64769" y="348808"/>
                </a:lnTo>
                <a:lnTo>
                  <a:pt x="66992" y="352494"/>
                </a:lnTo>
                <a:lnTo>
                  <a:pt x="69426" y="354950"/>
                </a:lnTo>
                <a:lnTo>
                  <a:pt x="72001" y="356588"/>
                </a:lnTo>
                <a:lnTo>
                  <a:pt x="77403" y="358408"/>
                </a:lnTo>
                <a:lnTo>
                  <a:pt x="86788" y="359217"/>
                </a:lnTo>
                <a:lnTo>
                  <a:pt x="106835" y="359576"/>
                </a:lnTo>
                <a:lnTo>
                  <a:pt x="116943" y="358720"/>
                </a:lnTo>
                <a:lnTo>
                  <a:pt x="126539" y="357196"/>
                </a:lnTo>
                <a:lnTo>
                  <a:pt x="135794" y="355228"/>
                </a:lnTo>
                <a:lnTo>
                  <a:pt x="148632" y="352011"/>
                </a:lnTo>
                <a:lnTo>
                  <a:pt x="196651" y="339334"/>
                </a:lnTo>
                <a:lnTo>
                  <a:pt x="266467" y="323023"/>
                </a:lnTo>
                <a:lnTo>
                  <a:pt x="308295" y="314598"/>
                </a:lnTo>
                <a:lnTo>
                  <a:pt x="334117" y="309684"/>
                </a:lnTo>
                <a:lnTo>
                  <a:pt x="354190" y="305456"/>
                </a:lnTo>
                <a:lnTo>
                  <a:pt x="370429" y="301685"/>
                </a:lnTo>
                <a:lnTo>
                  <a:pt x="384112" y="298217"/>
                </a:lnTo>
                <a:lnTo>
                  <a:pt x="412016" y="291826"/>
                </a:lnTo>
                <a:lnTo>
                  <a:pt x="441801" y="285412"/>
                </a:lnTo>
                <a:lnTo>
                  <a:pt x="462915" y="2827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9"/>
          <p:cNvSpPr/>
          <p:nvPr/>
        </p:nvSpPr>
        <p:spPr>
          <a:xfrm>
            <a:off x="2969648" y="3709434"/>
            <a:ext cx="59303" cy="473946"/>
          </a:xfrm>
          <a:custGeom>
            <a:avLst/>
            <a:gdLst/>
            <a:ahLst/>
            <a:cxnLst/>
            <a:rect l="0" t="0" r="0" b="0"/>
            <a:pathLst>
              <a:path w="59303" h="473946">
                <a:moveTo>
                  <a:pt x="16439" y="11031"/>
                </a:moveTo>
                <a:lnTo>
                  <a:pt x="7337" y="1929"/>
                </a:lnTo>
                <a:lnTo>
                  <a:pt x="4656" y="200"/>
                </a:lnTo>
                <a:lnTo>
                  <a:pt x="2869" y="0"/>
                </a:lnTo>
                <a:lnTo>
                  <a:pt x="1677" y="820"/>
                </a:lnTo>
                <a:lnTo>
                  <a:pt x="883" y="3271"/>
                </a:lnTo>
                <a:lnTo>
                  <a:pt x="0" y="11074"/>
                </a:lnTo>
                <a:lnTo>
                  <a:pt x="717" y="14870"/>
                </a:lnTo>
                <a:lnTo>
                  <a:pt x="2148" y="18353"/>
                </a:lnTo>
                <a:lnTo>
                  <a:pt x="4054" y="21627"/>
                </a:lnTo>
                <a:lnTo>
                  <a:pt x="6277" y="30477"/>
                </a:lnTo>
                <a:lnTo>
                  <a:pt x="8712" y="43045"/>
                </a:lnTo>
                <a:lnTo>
                  <a:pt x="11288" y="58091"/>
                </a:lnTo>
                <a:lnTo>
                  <a:pt x="16690" y="97669"/>
                </a:lnTo>
                <a:lnTo>
                  <a:pt x="19463" y="120224"/>
                </a:lnTo>
                <a:lnTo>
                  <a:pt x="21313" y="138119"/>
                </a:lnTo>
                <a:lnTo>
                  <a:pt x="22546" y="152906"/>
                </a:lnTo>
                <a:lnTo>
                  <a:pt x="23367" y="165622"/>
                </a:lnTo>
                <a:lnTo>
                  <a:pt x="23915" y="177909"/>
                </a:lnTo>
                <a:lnTo>
                  <a:pt x="24524" y="201721"/>
                </a:lnTo>
                <a:lnTo>
                  <a:pt x="24867" y="250200"/>
                </a:lnTo>
                <a:lnTo>
                  <a:pt x="25868" y="265727"/>
                </a:lnTo>
                <a:lnTo>
                  <a:pt x="27487" y="279888"/>
                </a:lnTo>
                <a:lnTo>
                  <a:pt x="29520" y="293139"/>
                </a:lnTo>
                <a:lnTo>
                  <a:pt x="30874" y="304831"/>
                </a:lnTo>
                <a:lnTo>
                  <a:pt x="31778" y="315482"/>
                </a:lnTo>
                <a:lnTo>
                  <a:pt x="32380" y="325441"/>
                </a:lnTo>
                <a:lnTo>
                  <a:pt x="33734" y="334938"/>
                </a:lnTo>
                <a:lnTo>
                  <a:pt x="35589" y="344126"/>
                </a:lnTo>
                <a:lnTo>
                  <a:pt x="37778" y="353109"/>
                </a:lnTo>
                <a:lnTo>
                  <a:pt x="39238" y="361003"/>
                </a:lnTo>
                <a:lnTo>
                  <a:pt x="40859" y="374854"/>
                </a:lnTo>
                <a:lnTo>
                  <a:pt x="43197" y="385024"/>
                </a:lnTo>
                <a:lnTo>
                  <a:pt x="46660" y="397520"/>
                </a:lnTo>
                <a:lnTo>
                  <a:pt x="54636" y="424739"/>
                </a:lnTo>
                <a:lnTo>
                  <a:pt x="58096" y="437331"/>
                </a:lnTo>
                <a:lnTo>
                  <a:pt x="59302" y="473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0"/>
          <p:cNvSpPr/>
          <p:nvPr/>
        </p:nvSpPr>
        <p:spPr>
          <a:xfrm>
            <a:off x="2703194" y="4277823"/>
            <a:ext cx="771527" cy="59863"/>
          </a:xfrm>
          <a:custGeom>
            <a:avLst/>
            <a:gdLst/>
            <a:ahLst/>
            <a:cxnLst/>
            <a:rect l="0" t="0" r="0" b="0"/>
            <a:pathLst>
              <a:path w="771527" h="59863">
                <a:moveTo>
                  <a:pt x="0" y="59862"/>
                </a:moveTo>
                <a:lnTo>
                  <a:pt x="18204" y="55311"/>
                </a:lnTo>
                <a:lnTo>
                  <a:pt x="30234" y="53018"/>
                </a:lnTo>
                <a:lnTo>
                  <a:pt x="61380" y="47930"/>
                </a:lnTo>
                <a:lnTo>
                  <a:pt x="75210" y="46192"/>
                </a:lnTo>
                <a:lnTo>
                  <a:pt x="87288" y="45034"/>
                </a:lnTo>
                <a:lnTo>
                  <a:pt x="98197" y="44262"/>
                </a:lnTo>
                <a:lnTo>
                  <a:pt x="109280" y="42794"/>
                </a:lnTo>
                <a:lnTo>
                  <a:pt x="120478" y="40863"/>
                </a:lnTo>
                <a:lnTo>
                  <a:pt x="131754" y="38623"/>
                </a:lnTo>
                <a:lnTo>
                  <a:pt x="143081" y="37131"/>
                </a:lnTo>
                <a:lnTo>
                  <a:pt x="165827" y="35471"/>
                </a:lnTo>
                <a:lnTo>
                  <a:pt x="177227" y="34076"/>
                </a:lnTo>
                <a:lnTo>
                  <a:pt x="188636" y="32194"/>
                </a:lnTo>
                <a:lnTo>
                  <a:pt x="200053" y="29986"/>
                </a:lnTo>
                <a:lnTo>
                  <a:pt x="212426" y="28515"/>
                </a:lnTo>
                <a:lnTo>
                  <a:pt x="225437" y="27534"/>
                </a:lnTo>
                <a:lnTo>
                  <a:pt x="238874" y="26880"/>
                </a:lnTo>
                <a:lnTo>
                  <a:pt x="251642" y="25491"/>
                </a:lnTo>
                <a:lnTo>
                  <a:pt x="263964" y="23613"/>
                </a:lnTo>
                <a:lnTo>
                  <a:pt x="275989" y="21409"/>
                </a:lnTo>
                <a:lnTo>
                  <a:pt x="292577" y="18986"/>
                </a:lnTo>
                <a:lnTo>
                  <a:pt x="373177" y="8255"/>
                </a:lnTo>
                <a:lnTo>
                  <a:pt x="391660" y="5455"/>
                </a:lnTo>
                <a:lnTo>
                  <a:pt x="407792" y="3588"/>
                </a:lnTo>
                <a:lnTo>
                  <a:pt x="422356" y="2343"/>
                </a:lnTo>
                <a:lnTo>
                  <a:pt x="435876" y="1513"/>
                </a:lnTo>
                <a:lnTo>
                  <a:pt x="476298" y="592"/>
                </a:lnTo>
                <a:lnTo>
                  <a:pt x="616266" y="0"/>
                </a:lnTo>
                <a:lnTo>
                  <a:pt x="648969" y="904"/>
                </a:lnTo>
                <a:lnTo>
                  <a:pt x="674581" y="2459"/>
                </a:lnTo>
                <a:lnTo>
                  <a:pt x="711294" y="5774"/>
                </a:lnTo>
                <a:lnTo>
                  <a:pt x="733961" y="7248"/>
                </a:lnTo>
                <a:lnTo>
                  <a:pt x="741720" y="8593"/>
                </a:lnTo>
                <a:lnTo>
                  <a:pt x="747845" y="10443"/>
                </a:lnTo>
                <a:lnTo>
                  <a:pt x="758476" y="15057"/>
                </a:lnTo>
                <a:lnTo>
                  <a:pt x="771526" y="169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71"/>
          <p:cNvSpPr/>
          <p:nvPr/>
        </p:nvSpPr>
        <p:spPr>
          <a:xfrm>
            <a:off x="2826457" y="4372034"/>
            <a:ext cx="351994" cy="454234"/>
          </a:xfrm>
          <a:custGeom>
            <a:avLst/>
            <a:gdLst/>
            <a:ahLst/>
            <a:cxnLst/>
            <a:rect l="0" t="0" r="0" b="0"/>
            <a:pathLst>
              <a:path w="351994" h="454234">
                <a:moveTo>
                  <a:pt x="219637" y="25658"/>
                </a:moveTo>
                <a:lnTo>
                  <a:pt x="160066" y="25658"/>
                </a:lnTo>
                <a:lnTo>
                  <a:pt x="149981" y="28198"/>
                </a:lnTo>
                <a:lnTo>
                  <a:pt x="139149" y="32502"/>
                </a:lnTo>
                <a:lnTo>
                  <a:pt x="133594" y="34983"/>
                </a:lnTo>
                <a:lnTo>
                  <a:pt x="127985" y="37590"/>
                </a:lnTo>
                <a:lnTo>
                  <a:pt x="121388" y="40280"/>
                </a:lnTo>
                <a:lnTo>
                  <a:pt x="114133" y="43026"/>
                </a:lnTo>
                <a:lnTo>
                  <a:pt x="106439" y="45809"/>
                </a:lnTo>
                <a:lnTo>
                  <a:pt x="100356" y="49569"/>
                </a:lnTo>
                <a:lnTo>
                  <a:pt x="91059" y="58828"/>
                </a:lnTo>
                <a:lnTo>
                  <a:pt x="84388" y="64916"/>
                </a:lnTo>
                <a:lnTo>
                  <a:pt x="76132" y="71833"/>
                </a:lnTo>
                <a:lnTo>
                  <a:pt x="66817" y="79302"/>
                </a:lnTo>
                <a:lnTo>
                  <a:pt x="58702" y="86185"/>
                </a:lnTo>
                <a:lnTo>
                  <a:pt x="51387" y="92679"/>
                </a:lnTo>
                <a:lnTo>
                  <a:pt x="44606" y="98914"/>
                </a:lnTo>
                <a:lnTo>
                  <a:pt x="38179" y="105928"/>
                </a:lnTo>
                <a:lnTo>
                  <a:pt x="31991" y="113461"/>
                </a:lnTo>
                <a:lnTo>
                  <a:pt x="25960" y="121341"/>
                </a:lnTo>
                <a:lnTo>
                  <a:pt x="20034" y="129452"/>
                </a:lnTo>
                <a:lnTo>
                  <a:pt x="8370" y="146084"/>
                </a:lnTo>
                <a:lnTo>
                  <a:pt x="4497" y="153567"/>
                </a:lnTo>
                <a:lnTo>
                  <a:pt x="194" y="166961"/>
                </a:lnTo>
                <a:lnTo>
                  <a:pt x="0" y="173200"/>
                </a:lnTo>
                <a:lnTo>
                  <a:pt x="2323" y="185213"/>
                </a:lnTo>
                <a:lnTo>
                  <a:pt x="5229" y="190130"/>
                </a:lnTo>
                <a:lnTo>
                  <a:pt x="13537" y="198135"/>
                </a:lnTo>
                <a:lnTo>
                  <a:pt x="19372" y="202555"/>
                </a:lnTo>
                <a:lnTo>
                  <a:pt x="33476" y="212547"/>
                </a:lnTo>
                <a:lnTo>
                  <a:pt x="41237" y="215973"/>
                </a:lnTo>
                <a:lnTo>
                  <a:pt x="49269" y="218257"/>
                </a:lnTo>
                <a:lnTo>
                  <a:pt x="57481" y="219780"/>
                </a:lnTo>
                <a:lnTo>
                  <a:pt x="64861" y="220795"/>
                </a:lnTo>
                <a:lnTo>
                  <a:pt x="71685" y="221472"/>
                </a:lnTo>
                <a:lnTo>
                  <a:pt x="78140" y="221923"/>
                </a:lnTo>
                <a:lnTo>
                  <a:pt x="91016" y="224129"/>
                </a:lnTo>
                <a:lnTo>
                  <a:pt x="148190" y="235383"/>
                </a:lnTo>
                <a:lnTo>
                  <a:pt x="188201" y="242059"/>
                </a:lnTo>
                <a:lnTo>
                  <a:pt x="208205" y="247078"/>
                </a:lnTo>
                <a:lnTo>
                  <a:pt x="228208" y="253281"/>
                </a:lnTo>
                <a:lnTo>
                  <a:pt x="248211" y="260274"/>
                </a:lnTo>
                <a:lnTo>
                  <a:pt x="263452" y="266842"/>
                </a:lnTo>
                <a:lnTo>
                  <a:pt x="275517" y="273125"/>
                </a:lnTo>
                <a:lnTo>
                  <a:pt x="285465" y="279218"/>
                </a:lnTo>
                <a:lnTo>
                  <a:pt x="294003" y="285185"/>
                </a:lnTo>
                <a:lnTo>
                  <a:pt x="301599" y="291069"/>
                </a:lnTo>
                <a:lnTo>
                  <a:pt x="308569" y="296896"/>
                </a:lnTo>
                <a:lnTo>
                  <a:pt x="318852" y="308451"/>
                </a:lnTo>
                <a:lnTo>
                  <a:pt x="326598" y="319936"/>
                </a:lnTo>
                <a:lnTo>
                  <a:pt x="333215" y="331391"/>
                </a:lnTo>
                <a:lnTo>
                  <a:pt x="339331" y="345372"/>
                </a:lnTo>
                <a:lnTo>
                  <a:pt x="342296" y="353101"/>
                </a:lnTo>
                <a:lnTo>
                  <a:pt x="348130" y="366768"/>
                </a:lnTo>
                <a:lnTo>
                  <a:pt x="351019" y="373080"/>
                </a:lnTo>
                <a:lnTo>
                  <a:pt x="351993" y="379193"/>
                </a:lnTo>
                <a:lnTo>
                  <a:pt x="350535" y="391065"/>
                </a:lnTo>
                <a:lnTo>
                  <a:pt x="346712" y="400151"/>
                </a:lnTo>
                <a:lnTo>
                  <a:pt x="339932" y="409270"/>
                </a:lnTo>
                <a:lnTo>
                  <a:pt x="334124" y="415702"/>
                </a:lnTo>
                <a:lnTo>
                  <a:pt x="327394" y="422847"/>
                </a:lnTo>
                <a:lnTo>
                  <a:pt x="321003" y="428564"/>
                </a:lnTo>
                <a:lnTo>
                  <a:pt x="314837" y="433326"/>
                </a:lnTo>
                <a:lnTo>
                  <a:pt x="303858" y="441159"/>
                </a:lnTo>
                <a:lnTo>
                  <a:pt x="295804" y="447815"/>
                </a:lnTo>
                <a:lnTo>
                  <a:pt x="291370" y="449971"/>
                </a:lnTo>
                <a:lnTo>
                  <a:pt x="281364" y="452366"/>
                </a:lnTo>
                <a:lnTo>
                  <a:pt x="275076" y="453005"/>
                </a:lnTo>
                <a:lnTo>
                  <a:pt x="268026" y="453431"/>
                </a:lnTo>
                <a:lnTo>
                  <a:pt x="253526" y="453905"/>
                </a:lnTo>
                <a:lnTo>
                  <a:pt x="228695" y="454208"/>
                </a:lnTo>
                <a:lnTo>
                  <a:pt x="222818" y="454233"/>
                </a:lnTo>
                <a:lnTo>
                  <a:pt x="217948" y="453297"/>
                </a:lnTo>
                <a:lnTo>
                  <a:pt x="209996" y="449717"/>
                </a:lnTo>
                <a:lnTo>
                  <a:pt x="179288" y="434131"/>
                </a:lnTo>
                <a:lnTo>
                  <a:pt x="174640" y="430371"/>
                </a:lnTo>
                <a:lnTo>
                  <a:pt x="166936" y="421113"/>
                </a:lnTo>
                <a:lnTo>
                  <a:pt x="157244" y="409741"/>
                </a:lnTo>
                <a:lnTo>
                  <a:pt x="148727" y="395752"/>
                </a:lnTo>
                <a:lnTo>
                  <a:pt x="143789" y="386687"/>
                </a:lnTo>
                <a:lnTo>
                  <a:pt x="140497" y="378739"/>
                </a:lnTo>
                <a:lnTo>
                  <a:pt x="136839" y="364828"/>
                </a:lnTo>
                <a:lnTo>
                  <a:pt x="136816" y="355594"/>
                </a:lnTo>
                <a:lnTo>
                  <a:pt x="137753" y="344676"/>
                </a:lnTo>
                <a:lnTo>
                  <a:pt x="139330" y="332634"/>
                </a:lnTo>
                <a:lnTo>
                  <a:pt x="141334" y="321748"/>
                </a:lnTo>
                <a:lnTo>
                  <a:pt x="143623" y="311635"/>
                </a:lnTo>
                <a:lnTo>
                  <a:pt x="154140" y="270319"/>
                </a:lnTo>
                <a:lnTo>
                  <a:pt x="157875" y="260203"/>
                </a:lnTo>
                <a:lnTo>
                  <a:pt x="162270" y="250602"/>
                </a:lnTo>
                <a:lnTo>
                  <a:pt x="167105" y="241342"/>
                </a:lnTo>
                <a:lnTo>
                  <a:pt x="172233" y="232313"/>
                </a:lnTo>
                <a:lnTo>
                  <a:pt x="177557" y="223436"/>
                </a:lnTo>
                <a:lnTo>
                  <a:pt x="217919" y="157874"/>
                </a:lnTo>
                <a:lnTo>
                  <a:pt x="224207" y="148092"/>
                </a:lnTo>
                <a:lnTo>
                  <a:pt x="229351" y="138713"/>
                </a:lnTo>
                <a:lnTo>
                  <a:pt x="233733" y="129603"/>
                </a:lnTo>
                <a:lnTo>
                  <a:pt x="237607" y="120672"/>
                </a:lnTo>
                <a:lnTo>
                  <a:pt x="249531" y="90429"/>
                </a:lnTo>
                <a:lnTo>
                  <a:pt x="256712" y="71696"/>
                </a:lnTo>
                <a:lnTo>
                  <a:pt x="261499" y="58256"/>
                </a:lnTo>
                <a:lnTo>
                  <a:pt x="264690" y="48342"/>
                </a:lnTo>
                <a:lnTo>
                  <a:pt x="266818" y="40781"/>
                </a:lnTo>
                <a:lnTo>
                  <a:pt x="269181" y="27299"/>
                </a:lnTo>
                <a:lnTo>
                  <a:pt x="269812" y="21038"/>
                </a:lnTo>
                <a:lnTo>
                  <a:pt x="269280" y="15910"/>
                </a:lnTo>
                <a:lnTo>
                  <a:pt x="267972" y="11539"/>
                </a:lnTo>
                <a:lnTo>
                  <a:pt x="266148" y="7673"/>
                </a:lnTo>
                <a:lnTo>
                  <a:pt x="263980" y="5096"/>
                </a:lnTo>
                <a:lnTo>
                  <a:pt x="261581" y="3377"/>
                </a:lnTo>
                <a:lnTo>
                  <a:pt x="256377" y="1468"/>
                </a:lnTo>
                <a:lnTo>
                  <a:pt x="247139" y="393"/>
                </a:lnTo>
                <a:lnTo>
                  <a:pt x="237893" y="142"/>
                </a:lnTo>
                <a:lnTo>
                  <a:pt x="226528" y="0"/>
                </a:lnTo>
                <a:lnTo>
                  <a:pt x="223279" y="933"/>
                </a:lnTo>
                <a:lnTo>
                  <a:pt x="213202" y="6796"/>
                </a:lnTo>
                <a:lnTo>
                  <a:pt x="203760" y="11878"/>
                </a:lnTo>
                <a:lnTo>
                  <a:pt x="200480" y="14566"/>
                </a:lnTo>
                <a:lnTo>
                  <a:pt x="198293" y="17311"/>
                </a:lnTo>
                <a:lnTo>
                  <a:pt x="193920" y="256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72"/>
          <p:cNvSpPr/>
          <p:nvPr/>
        </p:nvSpPr>
        <p:spPr>
          <a:xfrm>
            <a:off x="3766184" y="4157662"/>
            <a:ext cx="317184" cy="42864"/>
          </a:xfrm>
          <a:custGeom>
            <a:avLst/>
            <a:gdLst/>
            <a:ahLst/>
            <a:cxnLst/>
            <a:rect l="0" t="0" r="0" b="0"/>
            <a:pathLst>
              <a:path w="317184" h="42864">
                <a:moveTo>
                  <a:pt x="0" y="42863"/>
                </a:moveTo>
                <a:lnTo>
                  <a:pt x="13653" y="38312"/>
                </a:lnTo>
                <a:lnTo>
                  <a:pt x="19579" y="36971"/>
                </a:lnTo>
                <a:lnTo>
                  <a:pt x="25436" y="36078"/>
                </a:lnTo>
                <a:lnTo>
                  <a:pt x="31245" y="35482"/>
                </a:lnTo>
                <a:lnTo>
                  <a:pt x="37023" y="35085"/>
                </a:lnTo>
                <a:lnTo>
                  <a:pt x="42779" y="34820"/>
                </a:lnTo>
                <a:lnTo>
                  <a:pt x="48522" y="34643"/>
                </a:lnTo>
                <a:lnTo>
                  <a:pt x="55209" y="33573"/>
                </a:lnTo>
                <a:lnTo>
                  <a:pt x="62523" y="31907"/>
                </a:lnTo>
                <a:lnTo>
                  <a:pt x="70257" y="29844"/>
                </a:lnTo>
                <a:lnTo>
                  <a:pt x="79223" y="28468"/>
                </a:lnTo>
                <a:lnTo>
                  <a:pt x="89011" y="27551"/>
                </a:lnTo>
                <a:lnTo>
                  <a:pt x="99345" y="26940"/>
                </a:lnTo>
                <a:lnTo>
                  <a:pt x="117666" y="23675"/>
                </a:lnTo>
                <a:lnTo>
                  <a:pt x="141309" y="18641"/>
                </a:lnTo>
                <a:lnTo>
                  <a:pt x="168501" y="12427"/>
                </a:lnTo>
                <a:lnTo>
                  <a:pt x="191391" y="8285"/>
                </a:lnTo>
                <a:lnTo>
                  <a:pt x="211415" y="5523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73"/>
          <p:cNvSpPr/>
          <p:nvPr/>
        </p:nvSpPr>
        <p:spPr>
          <a:xfrm>
            <a:off x="3757612" y="4243387"/>
            <a:ext cx="428626" cy="50244"/>
          </a:xfrm>
          <a:custGeom>
            <a:avLst/>
            <a:gdLst/>
            <a:ahLst/>
            <a:cxnLst/>
            <a:rect l="0" t="0" r="0" b="0"/>
            <a:pathLst>
              <a:path w="428626" h="50244">
                <a:moveTo>
                  <a:pt x="0" y="42863"/>
                </a:moveTo>
                <a:lnTo>
                  <a:pt x="9102" y="47413"/>
                </a:lnTo>
                <a:lnTo>
                  <a:pt x="12735" y="48754"/>
                </a:lnTo>
                <a:lnTo>
                  <a:pt x="19313" y="50243"/>
                </a:lnTo>
                <a:lnTo>
                  <a:pt x="23352" y="49688"/>
                </a:lnTo>
                <a:lnTo>
                  <a:pt x="27951" y="48366"/>
                </a:lnTo>
                <a:lnTo>
                  <a:pt x="32921" y="46531"/>
                </a:lnTo>
                <a:lnTo>
                  <a:pt x="41950" y="45308"/>
                </a:lnTo>
                <a:lnTo>
                  <a:pt x="53684" y="44493"/>
                </a:lnTo>
                <a:lnTo>
                  <a:pt x="67222" y="43950"/>
                </a:lnTo>
                <a:lnTo>
                  <a:pt x="79104" y="42635"/>
                </a:lnTo>
                <a:lnTo>
                  <a:pt x="89884" y="40806"/>
                </a:lnTo>
                <a:lnTo>
                  <a:pt x="110433" y="36233"/>
                </a:lnTo>
                <a:lnTo>
                  <a:pt x="132267" y="31026"/>
                </a:lnTo>
                <a:lnTo>
                  <a:pt x="172450" y="22997"/>
                </a:lnTo>
                <a:lnTo>
                  <a:pt x="197834" y="18189"/>
                </a:lnTo>
                <a:lnTo>
                  <a:pt x="226187" y="14031"/>
                </a:lnTo>
                <a:lnTo>
                  <a:pt x="288170" y="6871"/>
                </a:lnTo>
                <a:lnTo>
                  <a:pt x="313081" y="4581"/>
                </a:lnTo>
                <a:lnTo>
                  <a:pt x="333498" y="3054"/>
                </a:lnTo>
                <a:lnTo>
                  <a:pt x="364439" y="1357"/>
                </a:lnTo>
                <a:lnTo>
                  <a:pt x="375357" y="905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74"/>
          <p:cNvSpPr/>
          <p:nvPr/>
        </p:nvSpPr>
        <p:spPr>
          <a:xfrm>
            <a:off x="4515115" y="3842379"/>
            <a:ext cx="304523" cy="459636"/>
          </a:xfrm>
          <a:custGeom>
            <a:avLst/>
            <a:gdLst/>
            <a:ahLst/>
            <a:cxnLst/>
            <a:rect l="0" t="0" r="0" b="0"/>
            <a:pathLst>
              <a:path w="304523" h="459636">
                <a:moveTo>
                  <a:pt x="168327" y="49536"/>
                </a:moveTo>
                <a:lnTo>
                  <a:pt x="154675" y="40434"/>
                </a:lnTo>
                <a:lnTo>
                  <a:pt x="145432" y="33425"/>
                </a:lnTo>
                <a:lnTo>
                  <a:pt x="138149" y="27135"/>
                </a:lnTo>
                <a:lnTo>
                  <a:pt x="131737" y="21165"/>
                </a:lnTo>
                <a:lnTo>
                  <a:pt x="128694" y="20144"/>
                </a:lnTo>
                <a:lnTo>
                  <a:pt x="125712" y="20417"/>
                </a:lnTo>
                <a:lnTo>
                  <a:pt x="122772" y="21551"/>
                </a:lnTo>
                <a:lnTo>
                  <a:pt x="114426" y="22810"/>
                </a:lnTo>
                <a:lnTo>
                  <a:pt x="109533" y="23146"/>
                </a:lnTo>
                <a:lnTo>
                  <a:pt x="102461" y="25275"/>
                </a:lnTo>
                <a:lnTo>
                  <a:pt x="93936" y="28600"/>
                </a:lnTo>
                <a:lnTo>
                  <a:pt x="84443" y="32721"/>
                </a:lnTo>
                <a:lnTo>
                  <a:pt x="76209" y="35468"/>
                </a:lnTo>
                <a:lnTo>
                  <a:pt x="68816" y="37300"/>
                </a:lnTo>
                <a:lnTo>
                  <a:pt x="61981" y="38521"/>
                </a:lnTo>
                <a:lnTo>
                  <a:pt x="56472" y="40288"/>
                </a:lnTo>
                <a:lnTo>
                  <a:pt x="47811" y="44790"/>
                </a:lnTo>
                <a:lnTo>
                  <a:pt x="40787" y="49967"/>
                </a:lnTo>
                <a:lnTo>
                  <a:pt x="33538" y="56395"/>
                </a:lnTo>
                <a:lnTo>
                  <a:pt x="23966" y="65602"/>
                </a:lnTo>
                <a:lnTo>
                  <a:pt x="18746" y="72629"/>
                </a:lnTo>
                <a:lnTo>
                  <a:pt x="13362" y="81124"/>
                </a:lnTo>
                <a:lnTo>
                  <a:pt x="7867" y="90597"/>
                </a:lnTo>
                <a:lnTo>
                  <a:pt x="4204" y="101675"/>
                </a:lnTo>
                <a:lnTo>
                  <a:pt x="1761" y="113822"/>
                </a:lnTo>
                <a:lnTo>
                  <a:pt x="133" y="126683"/>
                </a:lnTo>
                <a:lnTo>
                  <a:pt x="0" y="138115"/>
                </a:lnTo>
                <a:lnTo>
                  <a:pt x="864" y="148594"/>
                </a:lnTo>
                <a:lnTo>
                  <a:pt x="2393" y="158437"/>
                </a:lnTo>
                <a:lnTo>
                  <a:pt x="6631" y="171914"/>
                </a:lnTo>
                <a:lnTo>
                  <a:pt x="9095" y="176841"/>
                </a:lnTo>
                <a:lnTo>
                  <a:pt x="14547" y="182983"/>
                </a:lnTo>
                <a:lnTo>
                  <a:pt x="21992" y="189936"/>
                </a:lnTo>
                <a:lnTo>
                  <a:pt x="30766" y="197428"/>
                </a:lnTo>
                <a:lnTo>
                  <a:pt x="38519" y="203376"/>
                </a:lnTo>
                <a:lnTo>
                  <a:pt x="45594" y="208293"/>
                </a:lnTo>
                <a:lnTo>
                  <a:pt x="52215" y="212524"/>
                </a:lnTo>
                <a:lnTo>
                  <a:pt x="59486" y="216297"/>
                </a:lnTo>
                <a:lnTo>
                  <a:pt x="67192" y="219765"/>
                </a:lnTo>
                <a:lnTo>
                  <a:pt x="75186" y="223029"/>
                </a:lnTo>
                <a:lnTo>
                  <a:pt x="85278" y="226158"/>
                </a:lnTo>
                <a:lnTo>
                  <a:pt x="96769" y="229196"/>
                </a:lnTo>
                <a:lnTo>
                  <a:pt x="109191" y="232175"/>
                </a:lnTo>
                <a:lnTo>
                  <a:pt x="120331" y="236065"/>
                </a:lnTo>
                <a:lnTo>
                  <a:pt x="130614" y="240563"/>
                </a:lnTo>
                <a:lnTo>
                  <a:pt x="140328" y="245467"/>
                </a:lnTo>
                <a:lnTo>
                  <a:pt x="149661" y="249689"/>
                </a:lnTo>
                <a:lnTo>
                  <a:pt x="158740" y="253457"/>
                </a:lnTo>
                <a:lnTo>
                  <a:pt x="167651" y="256921"/>
                </a:lnTo>
                <a:lnTo>
                  <a:pt x="185172" y="263309"/>
                </a:lnTo>
                <a:lnTo>
                  <a:pt x="193844" y="266346"/>
                </a:lnTo>
                <a:lnTo>
                  <a:pt x="201531" y="270276"/>
                </a:lnTo>
                <a:lnTo>
                  <a:pt x="208561" y="274801"/>
                </a:lnTo>
                <a:lnTo>
                  <a:pt x="215152" y="279722"/>
                </a:lnTo>
                <a:lnTo>
                  <a:pt x="221451" y="284908"/>
                </a:lnTo>
                <a:lnTo>
                  <a:pt x="227555" y="290271"/>
                </a:lnTo>
                <a:lnTo>
                  <a:pt x="233530" y="295751"/>
                </a:lnTo>
                <a:lnTo>
                  <a:pt x="239418" y="300357"/>
                </a:lnTo>
                <a:lnTo>
                  <a:pt x="245249" y="304380"/>
                </a:lnTo>
                <a:lnTo>
                  <a:pt x="251041" y="308014"/>
                </a:lnTo>
                <a:lnTo>
                  <a:pt x="256807" y="314247"/>
                </a:lnTo>
                <a:lnTo>
                  <a:pt x="262556" y="322212"/>
                </a:lnTo>
                <a:lnTo>
                  <a:pt x="268294" y="331333"/>
                </a:lnTo>
                <a:lnTo>
                  <a:pt x="273072" y="339318"/>
                </a:lnTo>
                <a:lnTo>
                  <a:pt x="280920" y="353270"/>
                </a:lnTo>
                <a:lnTo>
                  <a:pt x="285043" y="365821"/>
                </a:lnTo>
                <a:lnTo>
                  <a:pt x="286143" y="371835"/>
                </a:lnTo>
                <a:lnTo>
                  <a:pt x="285924" y="379655"/>
                </a:lnTo>
                <a:lnTo>
                  <a:pt x="284825" y="388677"/>
                </a:lnTo>
                <a:lnTo>
                  <a:pt x="283140" y="398503"/>
                </a:lnTo>
                <a:lnTo>
                  <a:pt x="278727" y="411960"/>
                </a:lnTo>
                <a:lnTo>
                  <a:pt x="276217" y="416881"/>
                </a:lnTo>
                <a:lnTo>
                  <a:pt x="273428" y="427431"/>
                </a:lnTo>
                <a:lnTo>
                  <a:pt x="272685" y="432911"/>
                </a:lnTo>
                <a:lnTo>
                  <a:pt x="270283" y="437517"/>
                </a:lnTo>
                <a:lnTo>
                  <a:pt x="262536" y="445174"/>
                </a:lnTo>
                <a:lnTo>
                  <a:pt x="255282" y="449212"/>
                </a:lnTo>
                <a:lnTo>
                  <a:pt x="247931" y="451960"/>
                </a:lnTo>
                <a:lnTo>
                  <a:pt x="243305" y="454026"/>
                </a:lnTo>
                <a:lnTo>
                  <a:pt x="234035" y="457909"/>
                </a:lnTo>
                <a:lnTo>
                  <a:pt x="226741" y="459635"/>
                </a:lnTo>
                <a:lnTo>
                  <a:pt x="222509" y="459143"/>
                </a:lnTo>
                <a:lnTo>
                  <a:pt x="217784" y="457862"/>
                </a:lnTo>
                <a:lnTo>
                  <a:pt x="212728" y="456056"/>
                </a:lnTo>
                <a:lnTo>
                  <a:pt x="207452" y="454852"/>
                </a:lnTo>
                <a:lnTo>
                  <a:pt x="202031" y="454049"/>
                </a:lnTo>
                <a:lnTo>
                  <a:pt x="196512" y="453513"/>
                </a:lnTo>
                <a:lnTo>
                  <a:pt x="190927" y="452204"/>
                </a:lnTo>
                <a:lnTo>
                  <a:pt x="185298" y="450379"/>
                </a:lnTo>
                <a:lnTo>
                  <a:pt x="179641" y="448210"/>
                </a:lnTo>
                <a:lnTo>
                  <a:pt x="173965" y="445811"/>
                </a:lnTo>
                <a:lnTo>
                  <a:pt x="168276" y="443259"/>
                </a:lnTo>
                <a:lnTo>
                  <a:pt x="162578" y="440606"/>
                </a:lnTo>
                <a:lnTo>
                  <a:pt x="153707" y="435117"/>
                </a:lnTo>
                <a:lnTo>
                  <a:pt x="150008" y="432320"/>
                </a:lnTo>
                <a:lnTo>
                  <a:pt x="143358" y="424132"/>
                </a:lnTo>
                <a:lnTo>
                  <a:pt x="136275" y="411285"/>
                </a:lnTo>
                <a:lnTo>
                  <a:pt x="131719" y="401192"/>
                </a:lnTo>
                <a:lnTo>
                  <a:pt x="126776" y="389701"/>
                </a:lnTo>
                <a:lnTo>
                  <a:pt x="123482" y="379183"/>
                </a:lnTo>
                <a:lnTo>
                  <a:pt x="121285" y="369313"/>
                </a:lnTo>
                <a:lnTo>
                  <a:pt x="119821" y="359875"/>
                </a:lnTo>
                <a:lnTo>
                  <a:pt x="119797" y="350726"/>
                </a:lnTo>
                <a:lnTo>
                  <a:pt x="120734" y="341769"/>
                </a:lnTo>
                <a:lnTo>
                  <a:pt x="122310" y="332940"/>
                </a:lnTo>
                <a:lnTo>
                  <a:pt x="124314" y="324197"/>
                </a:lnTo>
                <a:lnTo>
                  <a:pt x="126603" y="315511"/>
                </a:lnTo>
                <a:lnTo>
                  <a:pt x="129080" y="306863"/>
                </a:lnTo>
                <a:lnTo>
                  <a:pt x="132638" y="297287"/>
                </a:lnTo>
                <a:lnTo>
                  <a:pt x="136914" y="287093"/>
                </a:lnTo>
                <a:lnTo>
                  <a:pt x="141670" y="276487"/>
                </a:lnTo>
                <a:lnTo>
                  <a:pt x="146746" y="266559"/>
                </a:lnTo>
                <a:lnTo>
                  <a:pt x="152034" y="257083"/>
                </a:lnTo>
                <a:lnTo>
                  <a:pt x="157465" y="247908"/>
                </a:lnTo>
                <a:lnTo>
                  <a:pt x="162991" y="237982"/>
                </a:lnTo>
                <a:lnTo>
                  <a:pt x="174211" y="216792"/>
                </a:lnTo>
                <a:lnTo>
                  <a:pt x="180822" y="205807"/>
                </a:lnTo>
                <a:lnTo>
                  <a:pt x="188087" y="194674"/>
                </a:lnTo>
                <a:lnTo>
                  <a:pt x="195788" y="183442"/>
                </a:lnTo>
                <a:lnTo>
                  <a:pt x="203779" y="173097"/>
                </a:lnTo>
                <a:lnTo>
                  <a:pt x="211964" y="163342"/>
                </a:lnTo>
                <a:lnTo>
                  <a:pt x="220278" y="153982"/>
                </a:lnTo>
                <a:lnTo>
                  <a:pt x="233441" y="137264"/>
                </a:lnTo>
                <a:lnTo>
                  <a:pt x="268387" y="90748"/>
                </a:lnTo>
                <a:lnTo>
                  <a:pt x="280754" y="73201"/>
                </a:lnTo>
                <a:lnTo>
                  <a:pt x="288998" y="60550"/>
                </a:lnTo>
                <a:lnTo>
                  <a:pt x="294494" y="51163"/>
                </a:lnTo>
                <a:lnTo>
                  <a:pt x="298159" y="43001"/>
                </a:lnTo>
                <a:lnTo>
                  <a:pt x="302230" y="28851"/>
                </a:lnTo>
                <a:lnTo>
                  <a:pt x="304522" y="14726"/>
                </a:lnTo>
                <a:lnTo>
                  <a:pt x="303891" y="11089"/>
                </a:lnTo>
                <a:lnTo>
                  <a:pt x="300650" y="4509"/>
                </a:lnTo>
                <a:lnTo>
                  <a:pt x="298452" y="2372"/>
                </a:lnTo>
                <a:lnTo>
                  <a:pt x="296035" y="948"/>
                </a:lnTo>
                <a:lnTo>
                  <a:pt x="293470" y="0"/>
                </a:lnTo>
                <a:lnTo>
                  <a:pt x="289856" y="319"/>
                </a:lnTo>
                <a:lnTo>
                  <a:pt x="280760" y="3214"/>
                </a:lnTo>
                <a:lnTo>
                  <a:pt x="275667" y="5319"/>
                </a:lnTo>
                <a:lnTo>
                  <a:pt x="270367" y="7676"/>
                </a:lnTo>
                <a:lnTo>
                  <a:pt x="259398" y="12834"/>
                </a:lnTo>
                <a:lnTo>
                  <a:pt x="253806" y="15543"/>
                </a:lnTo>
                <a:lnTo>
                  <a:pt x="228335" y="323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75"/>
          <p:cNvSpPr/>
          <p:nvPr/>
        </p:nvSpPr>
        <p:spPr>
          <a:xfrm>
            <a:off x="4391977" y="4389402"/>
            <a:ext cx="840106" cy="75124"/>
          </a:xfrm>
          <a:custGeom>
            <a:avLst/>
            <a:gdLst/>
            <a:ahLst/>
            <a:cxnLst/>
            <a:rect l="0" t="0" r="0" b="0"/>
            <a:pathLst>
              <a:path w="840106" h="75124">
                <a:moveTo>
                  <a:pt x="0" y="68298"/>
                </a:moveTo>
                <a:lnTo>
                  <a:pt x="13652" y="72849"/>
                </a:lnTo>
                <a:lnTo>
                  <a:pt x="27975" y="75083"/>
                </a:lnTo>
                <a:lnTo>
                  <a:pt x="43866" y="75123"/>
                </a:lnTo>
                <a:lnTo>
                  <a:pt x="52104" y="73800"/>
                </a:lnTo>
                <a:lnTo>
                  <a:pt x="60454" y="71966"/>
                </a:lnTo>
                <a:lnTo>
                  <a:pt x="77351" y="69928"/>
                </a:lnTo>
                <a:lnTo>
                  <a:pt x="85857" y="69385"/>
                </a:lnTo>
                <a:lnTo>
                  <a:pt x="107721" y="65212"/>
                </a:lnTo>
                <a:lnTo>
                  <a:pt x="175193" y="50416"/>
                </a:lnTo>
                <a:lnTo>
                  <a:pt x="204426" y="44947"/>
                </a:lnTo>
                <a:lnTo>
                  <a:pt x="228676" y="41300"/>
                </a:lnTo>
                <a:lnTo>
                  <a:pt x="356427" y="26347"/>
                </a:lnTo>
                <a:lnTo>
                  <a:pt x="392875" y="21280"/>
                </a:lnTo>
                <a:lnTo>
                  <a:pt x="458774" y="10571"/>
                </a:lnTo>
                <a:lnTo>
                  <a:pt x="485872" y="6953"/>
                </a:lnTo>
                <a:lnTo>
                  <a:pt x="509652" y="4542"/>
                </a:lnTo>
                <a:lnTo>
                  <a:pt x="531221" y="2933"/>
                </a:lnTo>
                <a:lnTo>
                  <a:pt x="565345" y="1147"/>
                </a:lnTo>
                <a:lnTo>
                  <a:pt x="579779" y="670"/>
                </a:lnTo>
                <a:lnTo>
                  <a:pt x="700213" y="0"/>
                </a:lnTo>
                <a:lnTo>
                  <a:pt x="736366" y="858"/>
                </a:lnTo>
                <a:lnTo>
                  <a:pt x="764278" y="2383"/>
                </a:lnTo>
                <a:lnTo>
                  <a:pt x="814145" y="6540"/>
                </a:lnTo>
                <a:lnTo>
                  <a:pt x="840105" y="8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6"/>
          <p:cNvSpPr/>
          <p:nvPr/>
        </p:nvSpPr>
        <p:spPr>
          <a:xfrm>
            <a:off x="4476155" y="4577715"/>
            <a:ext cx="309022" cy="458078"/>
          </a:xfrm>
          <a:custGeom>
            <a:avLst/>
            <a:gdLst/>
            <a:ahLst/>
            <a:cxnLst/>
            <a:rect l="0" t="0" r="0" b="0"/>
            <a:pathLst>
              <a:path w="309022" h="458078">
                <a:moveTo>
                  <a:pt x="104417" y="0"/>
                </a:moveTo>
                <a:lnTo>
                  <a:pt x="86214" y="4551"/>
                </a:lnTo>
                <a:lnTo>
                  <a:pt x="79899" y="6843"/>
                </a:lnTo>
                <a:lnTo>
                  <a:pt x="70343" y="11931"/>
                </a:lnTo>
                <a:lnTo>
                  <a:pt x="62920" y="19908"/>
                </a:lnTo>
                <a:lnTo>
                  <a:pt x="56447" y="30755"/>
                </a:lnTo>
                <a:lnTo>
                  <a:pt x="53387" y="37648"/>
                </a:lnTo>
                <a:lnTo>
                  <a:pt x="50394" y="45102"/>
                </a:lnTo>
                <a:lnTo>
                  <a:pt x="44529" y="61002"/>
                </a:lnTo>
                <a:lnTo>
                  <a:pt x="41632" y="69243"/>
                </a:lnTo>
                <a:lnTo>
                  <a:pt x="33333" y="96180"/>
                </a:lnTo>
                <a:lnTo>
                  <a:pt x="24247" y="127519"/>
                </a:lnTo>
                <a:lnTo>
                  <a:pt x="17033" y="154148"/>
                </a:lnTo>
                <a:lnTo>
                  <a:pt x="8112" y="193922"/>
                </a:lnTo>
                <a:lnTo>
                  <a:pt x="3066" y="217864"/>
                </a:lnTo>
                <a:lnTo>
                  <a:pt x="655" y="236682"/>
                </a:lnTo>
                <a:lnTo>
                  <a:pt x="0" y="252086"/>
                </a:lnTo>
                <a:lnTo>
                  <a:pt x="516" y="265212"/>
                </a:lnTo>
                <a:lnTo>
                  <a:pt x="1812" y="279678"/>
                </a:lnTo>
                <a:lnTo>
                  <a:pt x="3628" y="295037"/>
                </a:lnTo>
                <a:lnTo>
                  <a:pt x="5792" y="310991"/>
                </a:lnTo>
                <a:lnTo>
                  <a:pt x="8187" y="323533"/>
                </a:lnTo>
                <a:lnTo>
                  <a:pt x="10737" y="333798"/>
                </a:lnTo>
                <a:lnTo>
                  <a:pt x="16109" y="351237"/>
                </a:lnTo>
                <a:lnTo>
                  <a:pt x="21671" y="368512"/>
                </a:lnTo>
                <a:lnTo>
                  <a:pt x="26393" y="377120"/>
                </a:lnTo>
                <a:lnTo>
                  <a:pt x="32399" y="385716"/>
                </a:lnTo>
                <a:lnTo>
                  <a:pt x="39260" y="394304"/>
                </a:lnTo>
                <a:lnTo>
                  <a:pt x="45739" y="400982"/>
                </a:lnTo>
                <a:lnTo>
                  <a:pt x="51963" y="406386"/>
                </a:lnTo>
                <a:lnTo>
                  <a:pt x="58018" y="410941"/>
                </a:lnTo>
                <a:lnTo>
                  <a:pt x="63959" y="414931"/>
                </a:lnTo>
                <a:lnTo>
                  <a:pt x="69825" y="418543"/>
                </a:lnTo>
                <a:lnTo>
                  <a:pt x="75641" y="421903"/>
                </a:lnTo>
                <a:lnTo>
                  <a:pt x="81423" y="424144"/>
                </a:lnTo>
                <a:lnTo>
                  <a:pt x="87183" y="425638"/>
                </a:lnTo>
                <a:lnTo>
                  <a:pt x="92928" y="426633"/>
                </a:lnTo>
                <a:lnTo>
                  <a:pt x="99615" y="427297"/>
                </a:lnTo>
                <a:lnTo>
                  <a:pt x="106931" y="427739"/>
                </a:lnTo>
                <a:lnTo>
                  <a:pt x="114665" y="428034"/>
                </a:lnTo>
                <a:lnTo>
                  <a:pt x="121727" y="427279"/>
                </a:lnTo>
                <a:lnTo>
                  <a:pt x="128339" y="425822"/>
                </a:lnTo>
                <a:lnTo>
                  <a:pt x="141719" y="421664"/>
                </a:lnTo>
                <a:lnTo>
                  <a:pt x="157191" y="416641"/>
                </a:lnTo>
                <a:lnTo>
                  <a:pt x="164365" y="413968"/>
                </a:lnTo>
                <a:lnTo>
                  <a:pt x="171052" y="411234"/>
                </a:lnTo>
                <a:lnTo>
                  <a:pt x="177415" y="408458"/>
                </a:lnTo>
                <a:lnTo>
                  <a:pt x="183562" y="404703"/>
                </a:lnTo>
                <a:lnTo>
                  <a:pt x="189566" y="400294"/>
                </a:lnTo>
                <a:lnTo>
                  <a:pt x="226540" y="370429"/>
                </a:lnTo>
                <a:lnTo>
                  <a:pt x="236315" y="361253"/>
                </a:lnTo>
                <a:lnTo>
                  <a:pt x="244737" y="352278"/>
                </a:lnTo>
                <a:lnTo>
                  <a:pt x="252256" y="343436"/>
                </a:lnTo>
                <a:lnTo>
                  <a:pt x="260126" y="332780"/>
                </a:lnTo>
                <a:lnTo>
                  <a:pt x="268231" y="320913"/>
                </a:lnTo>
                <a:lnTo>
                  <a:pt x="276491" y="308240"/>
                </a:lnTo>
                <a:lnTo>
                  <a:pt x="283903" y="297886"/>
                </a:lnTo>
                <a:lnTo>
                  <a:pt x="290750" y="289078"/>
                </a:lnTo>
                <a:lnTo>
                  <a:pt x="297219" y="281301"/>
                </a:lnTo>
                <a:lnTo>
                  <a:pt x="304407" y="267580"/>
                </a:lnTo>
                <a:lnTo>
                  <a:pt x="307602" y="256084"/>
                </a:lnTo>
                <a:lnTo>
                  <a:pt x="309021" y="247800"/>
                </a:lnTo>
                <a:lnTo>
                  <a:pt x="308447" y="244257"/>
                </a:lnTo>
                <a:lnTo>
                  <a:pt x="305270" y="237781"/>
                </a:lnTo>
                <a:lnTo>
                  <a:pt x="298126" y="228780"/>
                </a:lnTo>
                <a:lnTo>
                  <a:pt x="289976" y="220081"/>
                </a:lnTo>
                <a:lnTo>
                  <a:pt x="286226" y="218158"/>
                </a:lnTo>
                <a:lnTo>
                  <a:pt x="276978" y="216021"/>
                </a:lnTo>
                <a:lnTo>
                  <a:pt x="271845" y="216404"/>
                </a:lnTo>
                <a:lnTo>
                  <a:pt x="266519" y="217612"/>
                </a:lnTo>
                <a:lnTo>
                  <a:pt x="261062" y="219370"/>
                </a:lnTo>
                <a:lnTo>
                  <a:pt x="255519" y="221494"/>
                </a:lnTo>
                <a:lnTo>
                  <a:pt x="249920" y="223862"/>
                </a:lnTo>
                <a:lnTo>
                  <a:pt x="244282" y="226394"/>
                </a:lnTo>
                <a:lnTo>
                  <a:pt x="238618" y="229987"/>
                </a:lnTo>
                <a:lnTo>
                  <a:pt x="232937" y="234287"/>
                </a:lnTo>
                <a:lnTo>
                  <a:pt x="227244" y="239058"/>
                </a:lnTo>
                <a:lnTo>
                  <a:pt x="221544" y="244145"/>
                </a:lnTo>
                <a:lnTo>
                  <a:pt x="210131" y="254876"/>
                </a:lnTo>
                <a:lnTo>
                  <a:pt x="192996" y="271628"/>
                </a:lnTo>
                <a:lnTo>
                  <a:pt x="187282" y="278240"/>
                </a:lnTo>
                <a:lnTo>
                  <a:pt x="181568" y="285505"/>
                </a:lnTo>
                <a:lnTo>
                  <a:pt x="175853" y="293207"/>
                </a:lnTo>
                <a:lnTo>
                  <a:pt x="164424" y="309384"/>
                </a:lnTo>
                <a:lnTo>
                  <a:pt x="158709" y="317698"/>
                </a:lnTo>
                <a:lnTo>
                  <a:pt x="152994" y="328956"/>
                </a:lnTo>
                <a:lnTo>
                  <a:pt x="147279" y="342176"/>
                </a:lnTo>
                <a:lnTo>
                  <a:pt x="124419" y="399907"/>
                </a:lnTo>
                <a:lnTo>
                  <a:pt x="120610" y="412337"/>
                </a:lnTo>
                <a:lnTo>
                  <a:pt x="118070" y="423481"/>
                </a:lnTo>
                <a:lnTo>
                  <a:pt x="116376" y="433769"/>
                </a:lnTo>
                <a:lnTo>
                  <a:pt x="116200" y="440626"/>
                </a:lnTo>
                <a:lnTo>
                  <a:pt x="117035" y="445198"/>
                </a:lnTo>
                <a:lnTo>
                  <a:pt x="119550" y="451231"/>
                </a:lnTo>
                <a:lnTo>
                  <a:pt x="120668" y="457087"/>
                </a:lnTo>
                <a:lnTo>
                  <a:pt x="122871" y="458077"/>
                </a:lnTo>
                <a:lnTo>
                  <a:pt x="126245" y="457785"/>
                </a:lnTo>
                <a:lnTo>
                  <a:pt x="136245" y="455022"/>
                </a:lnTo>
                <a:lnTo>
                  <a:pt x="140153" y="452104"/>
                </a:lnTo>
                <a:lnTo>
                  <a:pt x="147279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77"/>
          <p:cNvSpPr/>
          <p:nvPr/>
        </p:nvSpPr>
        <p:spPr>
          <a:xfrm>
            <a:off x="4872037" y="4526279"/>
            <a:ext cx="342901" cy="152435"/>
          </a:xfrm>
          <a:custGeom>
            <a:avLst/>
            <a:gdLst/>
            <a:ahLst/>
            <a:cxnLst/>
            <a:rect l="0" t="0" r="0" b="0"/>
            <a:pathLst>
              <a:path w="342901" h="152435">
                <a:moveTo>
                  <a:pt x="0" y="0"/>
                </a:moveTo>
                <a:lnTo>
                  <a:pt x="4551" y="9103"/>
                </a:lnTo>
                <a:lnTo>
                  <a:pt x="5892" y="12736"/>
                </a:lnTo>
                <a:lnTo>
                  <a:pt x="6785" y="16111"/>
                </a:lnTo>
                <a:lnTo>
                  <a:pt x="7381" y="19313"/>
                </a:lnTo>
                <a:lnTo>
                  <a:pt x="8730" y="22401"/>
                </a:lnTo>
                <a:lnTo>
                  <a:pt x="10583" y="25412"/>
                </a:lnTo>
                <a:lnTo>
                  <a:pt x="12770" y="28371"/>
                </a:lnTo>
                <a:lnTo>
                  <a:pt x="14229" y="34155"/>
                </a:lnTo>
                <a:lnTo>
                  <a:pt x="15201" y="41820"/>
                </a:lnTo>
                <a:lnTo>
                  <a:pt x="16281" y="57640"/>
                </a:lnTo>
                <a:lnTo>
                  <a:pt x="16761" y="67846"/>
                </a:lnTo>
                <a:lnTo>
                  <a:pt x="15937" y="72853"/>
                </a:lnTo>
                <a:lnTo>
                  <a:pt x="14435" y="78096"/>
                </a:lnTo>
                <a:lnTo>
                  <a:pt x="10225" y="89955"/>
                </a:lnTo>
                <a:lnTo>
                  <a:pt x="5180" y="104750"/>
                </a:lnTo>
                <a:lnTo>
                  <a:pt x="3453" y="111744"/>
                </a:lnTo>
                <a:lnTo>
                  <a:pt x="2302" y="118311"/>
                </a:lnTo>
                <a:lnTo>
                  <a:pt x="1534" y="124594"/>
                </a:lnTo>
                <a:lnTo>
                  <a:pt x="1024" y="129736"/>
                </a:lnTo>
                <a:lnTo>
                  <a:pt x="682" y="134115"/>
                </a:lnTo>
                <a:lnTo>
                  <a:pt x="455" y="137989"/>
                </a:lnTo>
                <a:lnTo>
                  <a:pt x="1256" y="141522"/>
                </a:lnTo>
                <a:lnTo>
                  <a:pt x="2742" y="144831"/>
                </a:lnTo>
                <a:lnTo>
                  <a:pt x="4685" y="147989"/>
                </a:lnTo>
                <a:lnTo>
                  <a:pt x="6934" y="150095"/>
                </a:lnTo>
                <a:lnTo>
                  <a:pt x="9385" y="151499"/>
                </a:lnTo>
                <a:lnTo>
                  <a:pt x="11972" y="152434"/>
                </a:lnTo>
                <a:lnTo>
                  <a:pt x="14649" y="152105"/>
                </a:lnTo>
                <a:lnTo>
                  <a:pt x="17386" y="150934"/>
                </a:lnTo>
                <a:lnTo>
                  <a:pt x="20163" y="149200"/>
                </a:lnTo>
                <a:lnTo>
                  <a:pt x="26777" y="147092"/>
                </a:lnTo>
                <a:lnTo>
                  <a:pt x="35949" y="144734"/>
                </a:lnTo>
                <a:lnTo>
                  <a:pt x="46826" y="142210"/>
                </a:lnTo>
                <a:lnTo>
                  <a:pt x="55982" y="139574"/>
                </a:lnTo>
                <a:lnTo>
                  <a:pt x="63992" y="136865"/>
                </a:lnTo>
                <a:lnTo>
                  <a:pt x="71236" y="134106"/>
                </a:lnTo>
                <a:lnTo>
                  <a:pt x="77971" y="131314"/>
                </a:lnTo>
                <a:lnTo>
                  <a:pt x="84366" y="128501"/>
                </a:lnTo>
                <a:lnTo>
                  <a:pt x="90534" y="125672"/>
                </a:lnTo>
                <a:lnTo>
                  <a:pt x="97503" y="122834"/>
                </a:lnTo>
                <a:lnTo>
                  <a:pt x="105007" y="119990"/>
                </a:lnTo>
                <a:lnTo>
                  <a:pt x="112867" y="117141"/>
                </a:lnTo>
                <a:lnTo>
                  <a:pt x="120965" y="115242"/>
                </a:lnTo>
                <a:lnTo>
                  <a:pt x="129220" y="113976"/>
                </a:lnTo>
                <a:lnTo>
                  <a:pt x="137582" y="113132"/>
                </a:lnTo>
                <a:lnTo>
                  <a:pt x="162113" y="109654"/>
                </a:lnTo>
                <a:lnTo>
                  <a:pt x="176655" y="107392"/>
                </a:lnTo>
                <a:lnTo>
                  <a:pt x="189208" y="105885"/>
                </a:lnTo>
                <a:lnTo>
                  <a:pt x="200434" y="104880"/>
                </a:lnTo>
                <a:lnTo>
                  <a:pt x="210775" y="104211"/>
                </a:lnTo>
                <a:lnTo>
                  <a:pt x="222431" y="102812"/>
                </a:lnTo>
                <a:lnTo>
                  <a:pt x="234965" y="100926"/>
                </a:lnTo>
                <a:lnTo>
                  <a:pt x="248083" y="98717"/>
                </a:lnTo>
                <a:lnTo>
                  <a:pt x="258734" y="98197"/>
                </a:lnTo>
                <a:lnTo>
                  <a:pt x="267739" y="98802"/>
                </a:lnTo>
                <a:lnTo>
                  <a:pt x="275648" y="100158"/>
                </a:lnTo>
                <a:lnTo>
                  <a:pt x="285683" y="101062"/>
                </a:lnTo>
                <a:lnTo>
                  <a:pt x="297135" y="101665"/>
                </a:lnTo>
                <a:lnTo>
                  <a:pt x="325848" y="102513"/>
                </a:lnTo>
                <a:lnTo>
                  <a:pt x="342900" y="1114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78"/>
          <p:cNvSpPr/>
          <p:nvPr/>
        </p:nvSpPr>
        <p:spPr>
          <a:xfrm>
            <a:off x="5072541" y="4521341"/>
            <a:ext cx="22382" cy="416420"/>
          </a:xfrm>
          <a:custGeom>
            <a:avLst/>
            <a:gdLst/>
            <a:ahLst/>
            <a:cxnLst/>
            <a:rect l="0" t="0" r="0" b="0"/>
            <a:pathLst>
              <a:path w="22382" h="416420">
                <a:moveTo>
                  <a:pt x="22381" y="4938"/>
                </a:moveTo>
                <a:lnTo>
                  <a:pt x="8729" y="388"/>
                </a:lnTo>
                <a:lnTo>
                  <a:pt x="4707" y="0"/>
                </a:lnTo>
                <a:lnTo>
                  <a:pt x="2026" y="694"/>
                </a:lnTo>
                <a:lnTo>
                  <a:pt x="239" y="2108"/>
                </a:lnTo>
                <a:lnTo>
                  <a:pt x="0" y="5910"/>
                </a:lnTo>
                <a:lnTo>
                  <a:pt x="792" y="11301"/>
                </a:lnTo>
                <a:lnTo>
                  <a:pt x="2274" y="17753"/>
                </a:lnTo>
                <a:lnTo>
                  <a:pt x="3261" y="25864"/>
                </a:lnTo>
                <a:lnTo>
                  <a:pt x="3920" y="35082"/>
                </a:lnTo>
                <a:lnTo>
                  <a:pt x="4358" y="45036"/>
                </a:lnTo>
                <a:lnTo>
                  <a:pt x="4846" y="66257"/>
                </a:lnTo>
                <a:lnTo>
                  <a:pt x="4976" y="77250"/>
                </a:lnTo>
                <a:lnTo>
                  <a:pt x="6015" y="87436"/>
                </a:lnTo>
                <a:lnTo>
                  <a:pt x="7660" y="97085"/>
                </a:lnTo>
                <a:lnTo>
                  <a:pt x="9710" y="106374"/>
                </a:lnTo>
                <a:lnTo>
                  <a:pt x="11076" y="117330"/>
                </a:lnTo>
                <a:lnTo>
                  <a:pt x="11987" y="129396"/>
                </a:lnTo>
                <a:lnTo>
                  <a:pt x="12594" y="142203"/>
                </a:lnTo>
                <a:lnTo>
                  <a:pt x="13809" y="4164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79"/>
          <p:cNvSpPr/>
          <p:nvPr/>
        </p:nvSpPr>
        <p:spPr>
          <a:xfrm>
            <a:off x="6543675" y="3257913"/>
            <a:ext cx="480060" cy="411117"/>
          </a:xfrm>
          <a:custGeom>
            <a:avLst/>
            <a:gdLst/>
            <a:ahLst/>
            <a:cxnLst/>
            <a:rect l="0" t="0" r="0" b="0"/>
            <a:pathLst>
              <a:path w="480060" h="411117">
                <a:moveTo>
                  <a:pt x="0" y="93934"/>
                </a:moveTo>
                <a:lnTo>
                  <a:pt x="4550" y="80282"/>
                </a:lnTo>
                <a:lnTo>
                  <a:pt x="9325" y="71039"/>
                </a:lnTo>
                <a:lnTo>
                  <a:pt x="11931" y="67241"/>
                </a:lnTo>
                <a:lnTo>
                  <a:pt x="19908" y="60480"/>
                </a:lnTo>
                <a:lnTo>
                  <a:pt x="32568" y="51319"/>
                </a:lnTo>
                <a:lnTo>
                  <a:pt x="44954" y="42609"/>
                </a:lnTo>
                <a:lnTo>
                  <a:pt x="72685" y="26038"/>
                </a:lnTo>
                <a:lnTo>
                  <a:pt x="85604" y="19143"/>
                </a:lnTo>
                <a:lnTo>
                  <a:pt x="97074" y="13593"/>
                </a:lnTo>
                <a:lnTo>
                  <a:pt x="107578" y="8941"/>
                </a:lnTo>
                <a:lnTo>
                  <a:pt x="117439" y="5840"/>
                </a:lnTo>
                <a:lnTo>
                  <a:pt x="126870" y="3772"/>
                </a:lnTo>
                <a:lnTo>
                  <a:pt x="136014" y="2393"/>
                </a:lnTo>
                <a:lnTo>
                  <a:pt x="144016" y="1474"/>
                </a:lnTo>
                <a:lnTo>
                  <a:pt x="157987" y="453"/>
                </a:lnTo>
                <a:lnTo>
                  <a:pt x="170546" y="0"/>
                </a:lnTo>
                <a:lnTo>
                  <a:pt x="185336" y="750"/>
                </a:lnTo>
                <a:lnTo>
                  <a:pt x="195947" y="2284"/>
                </a:lnTo>
                <a:lnTo>
                  <a:pt x="207784" y="4259"/>
                </a:lnTo>
                <a:lnTo>
                  <a:pt x="217580" y="6528"/>
                </a:lnTo>
                <a:lnTo>
                  <a:pt x="226015" y="8994"/>
                </a:lnTo>
                <a:lnTo>
                  <a:pt x="240469" y="13320"/>
                </a:lnTo>
                <a:lnTo>
                  <a:pt x="253242" y="15243"/>
                </a:lnTo>
                <a:lnTo>
                  <a:pt x="259315" y="17661"/>
                </a:lnTo>
                <a:lnTo>
                  <a:pt x="271143" y="25427"/>
                </a:lnTo>
                <a:lnTo>
                  <a:pt x="282750" y="32689"/>
                </a:lnTo>
                <a:lnTo>
                  <a:pt x="288513" y="35959"/>
                </a:lnTo>
                <a:lnTo>
                  <a:pt x="297456" y="44673"/>
                </a:lnTo>
                <a:lnTo>
                  <a:pt x="304605" y="54895"/>
                </a:lnTo>
                <a:lnTo>
                  <a:pt x="310957" y="65788"/>
                </a:lnTo>
                <a:lnTo>
                  <a:pt x="314937" y="75170"/>
                </a:lnTo>
                <a:lnTo>
                  <a:pt x="319496" y="87140"/>
                </a:lnTo>
                <a:lnTo>
                  <a:pt x="324439" y="100835"/>
                </a:lnTo>
                <a:lnTo>
                  <a:pt x="327735" y="111870"/>
                </a:lnTo>
                <a:lnTo>
                  <a:pt x="329932" y="121131"/>
                </a:lnTo>
                <a:lnTo>
                  <a:pt x="331397" y="129210"/>
                </a:lnTo>
                <a:lnTo>
                  <a:pt x="331422" y="139359"/>
                </a:lnTo>
                <a:lnTo>
                  <a:pt x="330485" y="150887"/>
                </a:lnTo>
                <a:lnTo>
                  <a:pt x="328908" y="163335"/>
                </a:lnTo>
                <a:lnTo>
                  <a:pt x="326904" y="173539"/>
                </a:lnTo>
                <a:lnTo>
                  <a:pt x="324616" y="182247"/>
                </a:lnTo>
                <a:lnTo>
                  <a:pt x="322138" y="189957"/>
                </a:lnTo>
                <a:lnTo>
                  <a:pt x="319533" y="197002"/>
                </a:lnTo>
                <a:lnTo>
                  <a:pt x="316845" y="203604"/>
                </a:lnTo>
                <a:lnTo>
                  <a:pt x="311317" y="216018"/>
                </a:lnTo>
                <a:lnTo>
                  <a:pt x="305685" y="227887"/>
                </a:lnTo>
                <a:lnTo>
                  <a:pt x="302548" y="239511"/>
                </a:lnTo>
                <a:lnTo>
                  <a:pt x="301711" y="245278"/>
                </a:lnTo>
                <a:lnTo>
                  <a:pt x="299248" y="251027"/>
                </a:lnTo>
                <a:lnTo>
                  <a:pt x="291431" y="262496"/>
                </a:lnTo>
                <a:lnTo>
                  <a:pt x="271770" y="288764"/>
                </a:lnTo>
                <a:lnTo>
                  <a:pt x="265000" y="297163"/>
                </a:lnTo>
                <a:lnTo>
                  <a:pt x="258581" y="304668"/>
                </a:lnTo>
                <a:lnTo>
                  <a:pt x="252397" y="311576"/>
                </a:lnTo>
                <a:lnTo>
                  <a:pt x="240447" y="324331"/>
                </a:lnTo>
                <a:lnTo>
                  <a:pt x="221803" y="343491"/>
                </a:lnTo>
                <a:lnTo>
                  <a:pt x="207430" y="353403"/>
                </a:lnTo>
                <a:lnTo>
                  <a:pt x="196649" y="361971"/>
                </a:lnTo>
                <a:lnTo>
                  <a:pt x="191106" y="366923"/>
                </a:lnTo>
                <a:lnTo>
                  <a:pt x="185507" y="370224"/>
                </a:lnTo>
                <a:lnTo>
                  <a:pt x="174205" y="373892"/>
                </a:lnTo>
                <a:lnTo>
                  <a:pt x="162831" y="378062"/>
                </a:lnTo>
                <a:lnTo>
                  <a:pt x="157132" y="380508"/>
                </a:lnTo>
                <a:lnTo>
                  <a:pt x="145719" y="388305"/>
                </a:lnTo>
                <a:lnTo>
                  <a:pt x="140008" y="393052"/>
                </a:lnTo>
                <a:lnTo>
                  <a:pt x="134296" y="396216"/>
                </a:lnTo>
                <a:lnTo>
                  <a:pt x="122870" y="399731"/>
                </a:lnTo>
                <a:lnTo>
                  <a:pt x="96625" y="406262"/>
                </a:lnTo>
                <a:lnTo>
                  <a:pt x="88229" y="407880"/>
                </a:lnTo>
                <a:lnTo>
                  <a:pt x="73820" y="409678"/>
                </a:lnTo>
                <a:lnTo>
                  <a:pt x="66358" y="410158"/>
                </a:lnTo>
                <a:lnTo>
                  <a:pt x="58526" y="410477"/>
                </a:lnTo>
                <a:lnTo>
                  <a:pt x="50447" y="410690"/>
                </a:lnTo>
                <a:lnTo>
                  <a:pt x="44109" y="409880"/>
                </a:lnTo>
                <a:lnTo>
                  <a:pt x="30637" y="405141"/>
                </a:lnTo>
                <a:lnTo>
                  <a:pt x="23776" y="403698"/>
                </a:lnTo>
                <a:lnTo>
                  <a:pt x="17552" y="400517"/>
                </a:lnTo>
                <a:lnTo>
                  <a:pt x="5795" y="390714"/>
                </a:lnTo>
                <a:lnTo>
                  <a:pt x="3864" y="387990"/>
                </a:lnTo>
                <a:lnTo>
                  <a:pt x="1716" y="382423"/>
                </a:lnTo>
                <a:lnTo>
                  <a:pt x="763" y="374234"/>
                </a:lnTo>
                <a:lnTo>
                  <a:pt x="509" y="369383"/>
                </a:lnTo>
                <a:lnTo>
                  <a:pt x="1292" y="365197"/>
                </a:lnTo>
                <a:lnTo>
                  <a:pt x="4702" y="358005"/>
                </a:lnTo>
                <a:lnTo>
                  <a:pt x="11976" y="348602"/>
                </a:lnTo>
                <a:lnTo>
                  <a:pt x="14651" y="346580"/>
                </a:lnTo>
                <a:lnTo>
                  <a:pt x="20164" y="344334"/>
                </a:lnTo>
                <a:lnTo>
                  <a:pt x="32416" y="341939"/>
                </a:lnTo>
                <a:lnTo>
                  <a:pt x="41712" y="338144"/>
                </a:lnTo>
                <a:lnTo>
                  <a:pt x="48763" y="336750"/>
                </a:lnTo>
                <a:lnTo>
                  <a:pt x="57274" y="335822"/>
                </a:lnTo>
                <a:lnTo>
                  <a:pt x="66757" y="335202"/>
                </a:lnTo>
                <a:lnTo>
                  <a:pt x="74984" y="335742"/>
                </a:lnTo>
                <a:lnTo>
                  <a:pt x="89206" y="338882"/>
                </a:lnTo>
                <a:lnTo>
                  <a:pt x="98523" y="340100"/>
                </a:lnTo>
                <a:lnTo>
                  <a:pt x="109497" y="340912"/>
                </a:lnTo>
                <a:lnTo>
                  <a:pt x="121575" y="341454"/>
                </a:lnTo>
                <a:lnTo>
                  <a:pt x="132485" y="342767"/>
                </a:lnTo>
                <a:lnTo>
                  <a:pt x="142616" y="344595"/>
                </a:lnTo>
                <a:lnTo>
                  <a:pt x="152227" y="346766"/>
                </a:lnTo>
                <a:lnTo>
                  <a:pt x="161492" y="349167"/>
                </a:lnTo>
                <a:lnTo>
                  <a:pt x="170526" y="351719"/>
                </a:lnTo>
                <a:lnTo>
                  <a:pt x="179406" y="354373"/>
                </a:lnTo>
                <a:lnTo>
                  <a:pt x="209594" y="364942"/>
                </a:lnTo>
                <a:lnTo>
                  <a:pt x="228311" y="371761"/>
                </a:lnTo>
                <a:lnTo>
                  <a:pt x="246505" y="377260"/>
                </a:lnTo>
                <a:lnTo>
                  <a:pt x="264349" y="381878"/>
                </a:lnTo>
                <a:lnTo>
                  <a:pt x="281960" y="385909"/>
                </a:lnTo>
                <a:lnTo>
                  <a:pt x="306083" y="390501"/>
                </a:lnTo>
                <a:lnTo>
                  <a:pt x="365907" y="400684"/>
                </a:lnTo>
                <a:lnTo>
                  <a:pt x="403290" y="406480"/>
                </a:lnTo>
                <a:lnTo>
                  <a:pt x="480059" y="4111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80"/>
          <p:cNvSpPr/>
          <p:nvPr/>
        </p:nvSpPr>
        <p:spPr>
          <a:xfrm>
            <a:off x="6320790" y="3867773"/>
            <a:ext cx="925830" cy="32715"/>
          </a:xfrm>
          <a:custGeom>
            <a:avLst/>
            <a:gdLst/>
            <a:ahLst/>
            <a:cxnLst/>
            <a:rect l="0" t="0" r="0" b="0"/>
            <a:pathLst>
              <a:path w="925830" h="32715">
                <a:moveTo>
                  <a:pt x="0" y="24142"/>
                </a:moveTo>
                <a:lnTo>
                  <a:pt x="140569" y="24142"/>
                </a:lnTo>
                <a:lnTo>
                  <a:pt x="155626" y="23189"/>
                </a:lnTo>
                <a:lnTo>
                  <a:pt x="210364" y="18250"/>
                </a:lnTo>
                <a:lnTo>
                  <a:pt x="226920" y="17356"/>
                </a:lnTo>
                <a:lnTo>
                  <a:pt x="242720" y="16761"/>
                </a:lnTo>
                <a:lnTo>
                  <a:pt x="258968" y="15411"/>
                </a:lnTo>
                <a:lnTo>
                  <a:pt x="275515" y="13559"/>
                </a:lnTo>
                <a:lnTo>
                  <a:pt x="292262" y="11371"/>
                </a:lnTo>
                <a:lnTo>
                  <a:pt x="354049" y="6401"/>
                </a:lnTo>
                <a:lnTo>
                  <a:pt x="425008" y="1969"/>
                </a:lnTo>
                <a:lnTo>
                  <a:pt x="475595" y="0"/>
                </a:lnTo>
                <a:lnTo>
                  <a:pt x="501847" y="427"/>
                </a:lnTo>
                <a:lnTo>
                  <a:pt x="529828" y="1664"/>
                </a:lnTo>
                <a:lnTo>
                  <a:pt x="584093" y="4627"/>
                </a:lnTo>
                <a:lnTo>
                  <a:pt x="627261" y="5943"/>
                </a:lnTo>
                <a:lnTo>
                  <a:pt x="679144" y="6685"/>
                </a:lnTo>
                <a:lnTo>
                  <a:pt x="698508" y="7741"/>
                </a:lnTo>
                <a:lnTo>
                  <a:pt x="761955" y="12826"/>
                </a:lnTo>
                <a:lnTo>
                  <a:pt x="778480" y="13741"/>
                </a:lnTo>
                <a:lnTo>
                  <a:pt x="793306" y="14350"/>
                </a:lnTo>
                <a:lnTo>
                  <a:pt x="806048" y="15709"/>
                </a:lnTo>
                <a:lnTo>
                  <a:pt x="817400" y="17567"/>
                </a:lnTo>
                <a:lnTo>
                  <a:pt x="827826" y="19759"/>
                </a:lnTo>
                <a:lnTo>
                  <a:pt x="837634" y="21220"/>
                </a:lnTo>
                <a:lnTo>
                  <a:pt x="847030" y="22194"/>
                </a:lnTo>
                <a:lnTo>
                  <a:pt x="856151" y="22843"/>
                </a:lnTo>
                <a:lnTo>
                  <a:pt x="866042" y="24228"/>
                </a:lnTo>
                <a:lnTo>
                  <a:pt x="876447" y="26104"/>
                </a:lnTo>
                <a:lnTo>
                  <a:pt x="887193" y="28308"/>
                </a:lnTo>
                <a:lnTo>
                  <a:pt x="895309" y="29777"/>
                </a:lnTo>
                <a:lnTo>
                  <a:pt x="901673" y="30756"/>
                </a:lnTo>
                <a:lnTo>
                  <a:pt x="906868" y="31408"/>
                </a:lnTo>
                <a:lnTo>
                  <a:pt x="915179" y="32134"/>
                </a:lnTo>
                <a:lnTo>
                  <a:pt x="925829" y="327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81"/>
          <p:cNvSpPr/>
          <p:nvPr/>
        </p:nvSpPr>
        <p:spPr>
          <a:xfrm>
            <a:off x="6501055" y="4011929"/>
            <a:ext cx="454101" cy="158627"/>
          </a:xfrm>
          <a:custGeom>
            <a:avLst/>
            <a:gdLst/>
            <a:ahLst/>
            <a:cxnLst/>
            <a:rect l="0" t="0" r="0" b="0"/>
            <a:pathLst>
              <a:path w="454101" h="158627">
                <a:moveTo>
                  <a:pt x="34047" y="0"/>
                </a:moveTo>
                <a:lnTo>
                  <a:pt x="29496" y="0"/>
                </a:lnTo>
                <a:lnTo>
                  <a:pt x="28155" y="953"/>
                </a:lnTo>
                <a:lnTo>
                  <a:pt x="27262" y="2541"/>
                </a:lnTo>
                <a:lnTo>
                  <a:pt x="26666" y="4551"/>
                </a:lnTo>
                <a:lnTo>
                  <a:pt x="23464" y="9326"/>
                </a:lnTo>
                <a:lnTo>
                  <a:pt x="21277" y="11932"/>
                </a:lnTo>
                <a:lnTo>
                  <a:pt x="17913" y="18433"/>
                </a:lnTo>
                <a:lnTo>
                  <a:pt x="13766" y="27529"/>
                </a:lnTo>
                <a:lnTo>
                  <a:pt x="9097" y="38355"/>
                </a:lnTo>
                <a:lnTo>
                  <a:pt x="5984" y="47478"/>
                </a:lnTo>
                <a:lnTo>
                  <a:pt x="3908" y="55464"/>
                </a:lnTo>
                <a:lnTo>
                  <a:pt x="2524" y="62694"/>
                </a:lnTo>
                <a:lnTo>
                  <a:pt x="1602" y="71324"/>
                </a:lnTo>
                <a:lnTo>
                  <a:pt x="987" y="80887"/>
                </a:lnTo>
                <a:lnTo>
                  <a:pt x="577" y="91072"/>
                </a:lnTo>
                <a:lnTo>
                  <a:pt x="122" y="112549"/>
                </a:lnTo>
                <a:lnTo>
                  <a:pt x="0" y="123611"/>
                </a:lnTo>
                <a:lnTo>
                  <a:pt x="872" y="131937"/>
                </a:lnTo>
                <a:lnTo>
                  <a:pt x="2405" y="138441"/>
                </a:lnTo>
                <a:lnTo>
                  <a:pt x="4380" y="143729"/>
                </a:lnTo>
                <a:lnTo>
                  <a:pt x="6649" y="147255"/>
                </a:lnTo>
                <a:lnTo>
                  <a:pt x="9115" y="149605"/>
                </a:lnTo>
                <a:lnTo>
                  <a:pt x="14393" y="153169"/>
                </a:lnTo>
                <a:lnTo>
                  <a:pt x="19915" y="157928"/>
                </a:lnTo>
                <a:lnTo>
                  <a:pt x="23673" y="158626"/>
                </a:lnTo>
                <a:lnTo>
                  <a:pt x="28083" y="158138"/>
                </a:lnTo>
                <a:lnTo>
                  <a:pt x="39017" y="156009"/>
                </a:lnTo>
                <a:lnTo>
                  <a:pt x="45932" y="155441"/>
                </a:lnTo>
                <a:lnTo>
                  <a:pt x="53401" y="155063"/>
                </a:lnTo>
                <a:lnTo>
                  <a:pt x="66778" y="152102"/>
                </a:lnTo>
                <a:lnTo>
                  <a:pt x="80027" y="148564"/>
                </a:lnTo>
                <a:lnTo>
                  <a:pt x="87560" y="147620"/>
                </a:lnTo>
                <a:lnTo>
                  <a:pt x="95440" y="146991"/>
                </a:lnTo>
                <a:lnTo>
                  <a:pt x="103551" y="145619"/>
                </a:lnTo>
                <a:lnTo>
                  <a:pt x="111815" y="143753"/>
                </a:lnTo>
                <a:lnTo>
                  <a:pt x="120183" y="141555"/>
                </a:lnTo>
                <a:lnTo>
                  <a:pt x="128618" y="139138"/>
                </a:lnTo>
                <a:lnTo>
                  <a:pt x="155096" y="131185"/>
                </a:lnTo>
                <a:lnTo>
                  <a:pt x="186647" y="122796"/>
                </a:lnTo>
                <a:lnTo>
                  <a:pt x="208867" y="117124"/>
                </a:lnTo>
                <a:lnTo>
                  <a:pt x="222984" y="114278"/>
                </a:lnTo>
                <a:lnTo>
                  <a:pt x="256449" y="108575"/>
                </a:lnTo>
                <a:lnTo>
                  <a:pt x="270897" y="106674"/>
                </a:lnTo>
                <a:lnTo>
                  <a:pt x="283387" y="105406"/>
                </a:lnTo>
                <a:lnTo>
                  <a:pt x="294571" y="104561"/>
                </a:lnTo>
                <a:lnTo>
                  <a:pt x="304885" y="103998"/>
                </a:lnTo>
                <a:lnTo>
                  <a:pt x="323964" y="103371"/>
                </a:lnTo>
                <a:lnTo>
                  <a:pt x="350771" y="103019"/>
                </a:lnTo>
                <a:lnTo>
                  <a:pt x="360449" y="103922"/>
                </a:lnTo>
                <a:lnTo>
                  <a:pt x="370710" y="105477"/>
                </a:lnTo>
                <a:lnTo>
                  <a:pt x="381362" y="107465"/>
                </a:lnTo>
                <a:lnTo>
                  <a:pt x="391321" y="109744"/>
                </a:lnTo>
                <a:lnTo>
                  <a:pt x="400817" y="112215"/>
                </a:lnTo>
                <a:lnTo>
                  <a:pt x="410006" y="114815"/>
                </a:lnTo>
                <a:lnTo>
                  <a:pt x="418989" y="116549"/>
                </a:lnTo>
                <a:lnTo>
                  <a:pt x="427835" y="117704"/>
                </a:lnTo>
                <a:lnTo>
                  <a:pt x="454100" y="1200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82"/>
          <p:cNvSpPr/>
          <p:nvPr/>
        </p:nvSpPr>
        <p:spPr>
          <a:xfrm>
            <a:off x="6817994" y="3977640"/>
            <a:ext cx="51437" cy="515101"/>
          </a:xfrm>
          <a:custGeom>
            <a:avLst/>
            <a:gdLst/>
            <a:ahLst/>
            <a:cxnLst/>
            <a:rect l="0" t="0" r="0" b="0"/>
            <a:pathLst>
              <a:path w="51437" h="515101">
                <a:moveTo>
                  <a:pt x="0" y="0"/>
                </a:moveTo>
                <a:lnTo>
                  <a:pt x="0" y="9101"/>
                </a:lnTo>
                <a:lnTo>
                  <a:pt x="954" y="14640"/>
                </a:lnTo>
                <a:lnTo>
                  <a:pt x="2541" y="21190"/>
                </a:lnTo>
                <a:lnTo>
                  <a:pt x="4552" y="28414"/>
                </a:lnTo>
                <a:lnTo>
                  <a:pt x="6844" y="38945"/>
                </a:lnTo>
                <a:lnTo>
                  <a:pt x="11932" y="65886"/>
                </a:lnTo>
                <a:lnTo>
                  <a:pt x="17368" y="101990"/>
                </a:lnTo>
                <a:lnTo>
                  <a:pt x="20152" y="122286"/>
                </a:lnTo>
                <a:lnTo>
                  <a:pt x="22959" y="150104"/>
                </a:lnTo>
                <a:lnTo>
                  <a:pt x="28620" y="219112"/>
                </a:lnTo>
                <a:lnTo>
                  <a:pt x="30510" y="265137"/>
                </a:lnTo>
                <a:lnTo>
                  <a:pt x="33793" y="468526"/>
                </a:lnTo>
                <a:lnTo>
                  <a:pt x="34911" y="484753"/>
                </a:lnTo>
                <a:lnTo>
                  <a:pt x="36610" y="496523"/>
                </a:lnTo>
                <a:lnTo>
                  <a:pt x="38694" y="505323"/>
                </a:lnTo>
                <a:lnTo>
                  <a:pt x="41036" y="511189"/>
                </a:lnTo>
                <a:lnTo>
                  <a:pt x="43550" y="515100"/>
                </a:lnTo>
                <a:lnTo>
                  <a:pt x="51436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83"/>
          <p:cNvSpPr/>
          <p:nvPr/>
        </p:nvSpPr>
        <p:spPr>
          <a:xfrm>
            <a:off x="7529512" y="3763327"/>
            <a:ext cx="342901" cy="51227"/>
          </a:xfrm>
          <a:custGeom>
            <a:avLst/>
            <a:gdLst/>
            <a:ahLst/>
            <a:cxnLst/>
            <a:rect l="0" t="0" r="0" b="0"/>
            <a:pathLst>
              <a:path w="342901" h="51227">
                <a:moveTo>
                  <a:pt x="0" y="34290"/>
                </a:moveTo>
                <a:lnTo>
                  <a:pt x="9102" y="43392"/>
                </a:lnTo>
                <a:lnTo>
                  <a:pt x="12736" y="46073"/>
                </a:lnTo>
                <a:lnTo>
                  <a:pt x="16110" y="47860"/>
                </a:lnTo>
                <a:lnTo>
                  <a:pt x="19312" y="49052"/>
                </a:lnTo>
                <a:lnTo>
                  <a:pt x="27951" y="50376"/>
                </a:lnTo>
                <a:lnTo>
                  <a:pt x="38140" y="50964"/>
                </a:lnTo>
                <a:lnTo>
                  <a:pt x="49018" y="51226"/>
                </a:lnTo>
                <a:lnTo>
                  <a:pt x="55539" y="50343"/>
                </a:lnTo>
                <a:lnTo>
                  <a:pt x="62743" y="48802"/>
                </a:lnTo>
                <a:lnTo>
                  <a:pt x="70404" y="46822"/>
                </a:lnTo>
                <a:lnTo>
                  <a:pt x="78369" y="44550"/>
                </a:lnTo>
                <a:lnTo>
                  <a:pt x="104183" y="36801"/>
                </a:lnTo>
                <a:lnTo>
                  <a:pt x="134586" y="28472"/>
                </a:lnTo>
                <a:lnTo>
                  <a:pt x="153160" y="22814"/>
                </a:lnTo>
                <a:lnTo>
                  <a:pt x="168782" y="19972"/>
                </a:lnTo>
                <a:lnTo>
                  <a:pt x="188722" y="17125"/>
                </a:lnTo>
                <a:lnTo>
                  <a:pt x="211540" y="14274"/>
                </a:lnTo>
                <a:lnTo>
                  <a:pt x="229609" y="11421"/>
                </a:lnTo>
                <a:lnTo>
                  <a:pt x="244512" y="8567"/>
                </a:lnTo>
                <a:lnTo>
                  <a:pt x="257306" y="5711"/>
                </a:lnTo>
                <a:lnTo>
                  <a:pt x="268692" y="3807"/>
                </a:lnTo>
                <a:lnTo>
                  <a:pt x="279141" y="2538"/>
                </a:lnTo>
                <a:lnTo>
                  <a:pt x="288964" y="1692"/>
                </a:lnTo>
                <a:lnTo>
                  <a:pt x="297418" y="1128"/>
                </a:lnTo>
                <a:lnTo>
                  <a:pt x="304958" y="75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84"/>
          <p:cNvSpPr/>
          <p:nvPr/>
        </p:nvSpPr>
        <p:spPr>
          <a:xfrm>
            <a:off x="7529512" y="3874770"/>
            <a:ext cx="342901" cy="51435"/>
          </a:xfrm>
          <a:custGeom>
            <a:avLst/>
            <a:gdLst/>
            <a:ahLst/>
            <a:cxnLst/>
            <a:rect l="0" t="0" r="0" b="0"/>
            <a:pathLst>
              <a:path w="342901" h="51435">
                <a:moveTo>
                  <a:pt x="0" y="51434"/>
                </a:moveTo>
                <a:lnTo>
                  <a:pt x="22754" y="51434"/>
                </a:lnTo>
                <a:lnTo>
                  <a:pt x="33267" y="50482"/>
                </a:lnTo>
                <a:lnTo>
                  <a:pt x="44086" y="48895"/>
                </a:lnTo>
                <a:lnTo>
                  <a:pt x="55108" y="46884"/>
                </a:lnTo>
                <a:lnTo>
                  <a:pt x="65314" y="44591"/>
                </a:lnTo>
                <a:lnTo>
                  <a:pt x="74974" y="42110"/>
                </a:lnTo>
                <a:lnTo>
                  <a:pt x="84274" y="39503"/>
                </a:lnTo>
                <a:lnTo>
                  <a:pt x="93329" y="37765"/>
                </a:lnTo>
                <a:lnTo>
                  <a:pt x="102225" y="36607"/>
                </a:lnTo>
                <a:lnTo>
                  <a:pt x="111013" y="35834"/>
                </a:lnTo>
                <a:lnTo>
                  <a:pt x="120680" y="34367"/>
                </a:lnTo>
                <a:lnTo>
                  <a:pt x="130936" y="32436"/>
                </a:lnTo>
                <a:lnTo>
                  <a:pt x="141584" y="30197"/>
                </a:lnTo>
                <a:lnTo>
                  <a:pt x="168653" y="25168"/>
                </a:lnTo>
                <a:lnTo>
                  <a:pt x="183873" y="22494"/>
                </a:lnTo>
                <a:lnTo>
                  <a:pt x="196877" y="19758"/>
                </a:lnTo>
                <a:lnTo>
                  <a:pt x="208404" y="16982"/>
                </a:lnTo>
                <a:lnTo>
                  <a:pt x="218946" y="14179"/>
                </a:lnTo>
                <a:lnTo>
                  <a:pt x="230736" y="12310"/>
                </a:lnTo>
                <a:lnTo>
                  <a:pt x="243360" y="11064"/>
                </a:lnTo>
                <a:lnTo>
                  <a:pt x="256537" y="10233"/>
                </a:lnTo>
                <a:lnTo>
                  <a:pt x="269132" y="8727"/>
                </a:lnTo>
                <a:lnTo>
                  <a:pt x="281339" y="677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85"/>
          <p:cNvSpPr/>
          <p:nvPr/>
        </p:nvSpPr>
        <p:spPr>
          <a:xfrm>
            <a:off x="8035290" y="3463442"/>
            <a:ext cx="393308" cy="377020"/>
          </a:xfrm>
          <a:custGeom>
            <a:avLst/>
            <a:gdLst/>
            <a:ahLst/>
            <a:cxnLst/>
            <a:rect l="0" t="0" r="0" b="0"/>
            <a:pathLst>
              <a:path w="393308" h="377020">
                <a:moveTo>
                  <a:pt x="0" y="59855"/>
                </a:moveTo>
                <a:lnTo>
                  <a:pt x="13652" y="50753"/>
                </a:lnTo>
                <a:lnTo>
                  <a:pt x="25435" y="41205"/>
                </a:lnTo>
                <a:lnTo>
                  <a:pt x="31244" y="35992"/>
                </a:lnTo>
                <a:lnTo>
                  <a:pt x="37974" y="31564"/>
                </a:lnTo>
                <a:lnTo>
                  <a:pt x="45319" y="27659"/>
                </a:lnTo>
                <a:lnTo>
                  <a:pt x="53072" y="24104"/>
                </a:lnTo>
                <a:lnTo>
                  <a:pt x="61098" y="20781"/>
                </a:lnTo>
                <a:lnTo>
                  <a:pt x="69308" y="17613"/>
                </a:lnTo>
                <a:lnTo>
                  <a:pt x="77638" y="14549"/>
                </a:lnTo>
                <a:lnTo>
                  <a:pt x="87953" y="11554"/>
                </a:lnTo>
                <a:lnTo>
                  <a:pt x="99593" y="8604"/>
                </a:lnTo>
                <a:lnTo>
                  <a:pt x="112115" y="5685"/>
                </a:lnTo>
                <a:lnTo>
                  <a:pt x="124273" y="3739"/>
                </a:lnTo>
                <a:lnTo>
                  <a:pt x="136188" y="2442"/>
                </a:lnTo>
                <a:lnTo>
                  <a:pt x="147942" y="1577"/>
                </a:lnTo>
                <a:lnTo>
                  <a:pt x="166083" y="617"/>
                </a:lnTo>
                <a:lnTo>
                  <a:pt x="181446" y="189"/>
                </a:lnTo>
                <a:lnTo>
                  <a:pt x="197800" y="0"/>
                </a:lnTo>
                <a:lnTo>
                  <a:pt x="205209" y="901"/>
                </a:lnTo>
                <a:lnTo>
                  <a:pt x="212054" y="2455"/>
                </a:lnTo>
                <a:lnTo>
                  <a:pt x="218522" y="4443"/>
                </a:lnTo>
                <a:lnTo>
                  <a:pt x="230789" y="9192"/>
                </a:lnTo>
                <a:lnTo>
                  <a:pt x="242590" y="14479"/>
                </a:lnTo>
                <a:lnTo>
                  <a:pt x="254185" y="20003"/>
                </a:lnTo>
                <a:lnTo>
                  <a:pt x="258039" y="22809"/>
                </a:lnTo>
                <a:lnTo>
                  <a:pt x="260609" y="25633"/>
                </a:lnTo>
                <a:lnTo>
                  <a:pt x="266766" y="36698"/>
                </a:lnTo>
                <a:lnTo>
                  <a:pt x="271915" y="45753"/>
                </a:lnTo>
                <a:lnTo>
                  <a:pt x="277378" y="52953"/>
                </a:lnTo>
                <a:lnTo>
                  <a:pt x="279216" y="57158"/>
                </a:lnTo>
                <a:lnTo>
                  <a:pt x="281258" y="66911"/>
                </a:lnTo>
                <a:lnTo>
                  <a:pt x="280851" y="71227"/>
                </a:lnTo>
                <a:lnTo>
                  <a:pt x="279626" y="75056"/>
                </a:lnTo>
                <a:lnTo>
                  <a:pt x="262698" y="108821"/>
                </a:lnTo>
                <a:lnTo>
                  <a:pt x="257047" y="116311"/>
                </a:lnTo>
                <a:lnTo>
                  <a:pt x="249470" y="125115"/>
                </a:lnTo>
                <a:lnTo>
                  <a:pt x="240608" y="134794"/>
                </a:lnTo>
                <a:lnTo>
                  <a:pt x="229938" y="144105"/>
                </a:lnTo>
                <a:lnTo>
                  <a:pt x="218062" y="153169"/>
                </a:lnTo>
                <a:lnTo>
                  <a:pt x="205382" y="162069"/>
                </a:lnTo>
                <a:lnTo>
                  <a:pt x="170974" y="184658"/>
                </a:lnTo>
                <a:lnTo>
                  <a:pt x="135996" y="206763"/>
                </a:lnTo>
                <a:lnTo>
                  <a:pt x="124001" y="213991"/>
                </a:lnTo>
                <a:lnTo>
                  <a:pt x="114100" y="219763"/>
                </a:lnTo>
                <a:lnTo>
                  <a:pt x="105638" y="223635"/>
                </a:lnTo>
                <a:lnTo>
                  <a:pt x="104716" y="223334"/>
                </a:lnTo>
                <a:lnTo>
                  <a:pt x="105052" y="222181"/>
                </a:lnTo>
                <a:lnTo>
                  <a:pt x="107967" y="218360"/>
                </a:lnTo>
                <a:lnTo>
                  <a:pt x="114841" y="215055"/>
                </a:lnTo>
                <a:lnTo>
                  <a:pt x="125138" y="210947"/>
                </a:lnTo>
                <a:lnTo>
                  <a:pt x="137718" y="206303"/>
                </a:lnTo>
                <a:lnTo>
                  <a:pt x="148961" y="203207"/>
                </a:lnTo>
                <a:lnTo>
                  <a:pt x="159315" y="201143"/>
                </a:lnTo>
                <a:lnTo>
                  <a:pt x="169075" y="199767"/>
                </a:lnTo>
                <a:lnTo>
                  <a:pt x="179392" y="197897"/>
                </a:lnTo>
                <a:lnTo>
                  <a:pt x="190080" y="195698"/>
                </a:lnTo>
                <a:lnTo>
                  <a:pt x="201015" y="193280"/>
                </a:lnTo>
                <a:lnTo>
                  <a:pt x="212115" y="191667"/>
                </a:lnTo>
                <a:lnTo>
                  <a:pt x="223324" y="190593"/>
                </a:lnTo>
                <a:lnTo>
                  <a:pt x="234608" y="189876"/>
                </a:lnTo>
                <a:lnTo>
                  <a:pt x="264925" y="189080"/>
                </a:lnTo>
                <a:lnTo>
                  <a:pt x="282344" y="188867"/>
                </a:lnTo>
                <a:lnTo>
                  <a:pt x="296814" y="189678"/>
                </a:lnTo>
                <a:lnTo>
                  <a:pt x="309319" y="191171"/>
                </a:lnTo>
                <a:lnTo>
                  <a:pt x="320512" y="193119"/>
                </a:lnTo>
                <a:lnTo>
                  <a:pt x="329880" y="194418"/>
                </a:lnTo>
                <a:lnTo>
                  <a:pt x="338029" y="195284"/>
                </a:lnTo>
                <a:lnTo>
                  <a:pt x="345368" y="195861"/>
                </a:lnTo>
                <a:lnTo>
                  <a:pt x="352166" y="198150"/>
                </a:lnTo>
                <a:lnTo>
                  <a:pt x="358602" y="201582"/>
                </a:lnTo>
                <a:lnTo>
                  <a:pt x="370834" y="209522"/>
                </a:lnTo>
                <a:lnTo>
                  <a:pt x="382620" y="216226"/>
                </a:lnTo>
                <a:lnTo>
                  <a:pt x="386525" y="220300"/>
                </a:lnTo>
                <a:lnTo>
                  <a:pt x="389129" y="224921"/>
                </a:lnTo>
                <a:lnTo>
                  <a:pt x="392021" y="234183"/>
                </a:lnTo>
                <a:lnTo>
                  <a:pt x="393307" y="241474"/>
                </a:lnTo>
                <a:lnTo>
                  <a:pt x="391338" y="250430"/>
                </a:lnTo>
                <a:lnTo>
                  <a:pt x="386336" y="261712"/>
                </a:lnTo>
                <a:lnTo>
                  <a:pt x="382334" y="268722"/>
                </a:lnTo>
                <a:lnTo>
                  <a:pt x="377762" y="276252"/>
                </a:lnTo>
                <a:lnTo>
                  <a:pt x="369951" y="285082"/>
                </a:lnTo>
                <a:lnTo>
                  <a:pt x="359982" y="294779"/>
                </a:lnTo>
                <a:lnTo>
                  <a:pt x="348572" y="305053"/>
                </a:lnTo>
                <a:lnTo>
                  <a:pt x="335251" y="314761"/>
                </a:lnTo>
                <a:lnTo>
                  <a:pt x="320656" y="324089"/>
                </a:lnTo>
                <a:lnTo>
                  <a:pt x="292055" y="341123"/>
                </a:lnTo>
                <a:lnTo>
                  <a:pt x="269820" y="355043"/>
                </a:lnTo>
                <a:lnTo>
                  <a:pt x="258938" y="360469"/>
                </a:lnTo>
                <a:lnTo>
                  <a:pt x="247873" y="365040"/>
                </a:lnTo>
                <a:lnTo>
                  <a:pt x="236685" y="369039"/>
                </a:lnTo>
                <a:lnTo>
                  <a:pt x="227322" y="371705"/>
                </a:lnTo>
                <a:lnTo>
                  <a:pt x="219176" y="373483"/>
                </a:lnTo>
                <a:lnTo>
                  <a:pt x="211839" y="374668"/>
                </a:lnTo>
                <a:lnTo>
                  <a:pt x="204091" y="375458"/>
                </a:lnTo>
                <a:lnTo>
                  <a:pt x="196068" y="375984"/>
                </a:lnTo>
                <a:lnTo>
                  <a:pt x="187862" y="376336"/>
                </a:lnTo>
                <a:lnTo>
                  <a:pt x="171124" y="376725"/>
                </a:lnTo>
                <a:lnTo>
                  <a:pt x="130735" y="377019"/>
                </a:lnTo>
                <a:lnTo>
                  <a:pt x="124305" y="376073"/>
                </a:lnTo>
                <a:lnTo>
                  <a:pt x="117160" y="374490"/>
                </a:lnTo>
                <a:lnTo>
                  <a:pt x="109539" y="372481"/>
                </a:lnTo>
                <a:lnTo>
                  <a:pt x="102554" y="370190"/>
                </a:lnTo>
                <a:lnTo>
                  <a:pt x="95991" y="367710"/>
                </a:lnTo>
                <a:lnTo>
                  <a:pt x="84572" y="362415"/>
                </a:lnTo>
                <a:lnTo>
                  <a:pt x="80194" y="359669"/>
                </a:lnTo>
                <a:lnTo>
                  <a:pt x="68579" y="351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86"/>
          <p:cNvSpPr/>
          <p:nvPr/>
        </p:nvSpPr>
        <p:spPr>
          <a:xfrm>
            <a:off x="7949565" y="3978026"/>
            <a:ext cx="728663" cy="42477"/>
          </a:xfrm>
          <a:custGeom>
            <a:avLst/>
            <a:gdLst/>
            <a:ahLst/>
            <a:cxnLst/>
            <a:rect l="0" t="0" r="0" b="0"/>
            <a:pathLst>
              <a:path w="728663" h="42477">
                <a:moveTo>
                  <a:pt x="0" y="42476"/>
                </a:moveTo>
                <a:lnTo>
                  <a:pt x="22753" y="37925"/>
                </a:lnTo>
                <a:lnTo>
                  <a:pt x="35172" y="36585"/>
                </a:lnTo>
                <a:lnTo>
                  <a:pt x="49165" y="35691"/>
                </a:lnTo>
                <a:lnTo>
                  <a:pt x="64208" y="35095"/>
                </a:lnTo>
                <a:lnTo>
                  <a:pt x="77096" y="33746"/>
                </a:lnTo>
                <a:lnTo>
                  <a:pt x="88545" y="31893"/>
                </a:lnTo>
                <a:lnTo>
                  <a:pt x="99034" y="29706"/>
                </a:lnTo>
                <a:lnTo>
                  <a:pt x="109838" y="28248"/>
                </a:lnTo>
                <a:lnTo>
                  <a:pt x="120850" y="27276"/>
                </a:lnTo>
                <a:lnTo>
                  <a:pt x="132002" y="26628"/>
                </a:lnTo>
                <a:lnTo>
                  <a:pt x="143246" y="25243"/>
                </a:lnTo>
                <a:lnTo>
                  <a:pt x="154552" y="23367"/>
                </a:lnTo>
                <a:lnTo>
                  <a:pt x="165899" y="21165"/>
                </a:lnTo>
                <a:lnTo>
                  <a:pt x="178228" y="19696"/>
                </a:lnTo>
                <a:lnTo>
                  <a:pt x="191207" y="18717"/>
                </a:lnTo>
                <a:lnTo>
                  <a:pt x="226904" y="16677"/>
                </a:lnTo>
                <a:lnTo>
                  <a:pt x="313399" y="11125"/>
                </a:lnTo>
                <a:lnTo>
                  <a:pt x="355188" y="9492"/>
                </a:lnTo>
                <a:lnTo>
                  <a:pt x="377762" y="8105"/>
                </a:lnTo>
                <a:lnTo>
                  <a:pt x="428243" y="4022"/>
                </a:lnTo>
                <a:lnTo>
                  <a:pt x="454087" y="2553"/>
                </a:lnTo>
                <a:lnTo>
                  <a:pt x="505664" y="920"/>
                </a:lnTo>
                <a:lnTo>
                  <a:pt x="605650" y="0"/>
                </a:lnTo>
                <a:lnTo>
                  <a:pt x="633319" y="824"/>
                </a:lnTo>
                <a:lnTo>
                  <a:pt x="655575" y="2326"/>
                </a:lnTo>
                <a:lnTo>
                  <a:pt x="687607" y="5582"/>
                </a:lnTo>
                <a:lnTo>
                  <a:pt x="697482" y="6450"/>
                </a:lnTo>
                <a:lnTo>
                  <a:pt x="728662" y="16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87"/>
          <p:cNvSpPr/>
          <p:nvPr/>
        </p:nvSpPr>
        <p:spPr>
          <a:xfrm>
            <a:off x="8130261" y="4063365"/>
            <a:ext cx="289178" cy="428626"/>
          </a:xfrm>
          <a:custGeom>
            <a:avLst/>
            <a:gdLst/>
            <a:ahLst/>
            <a:cxnLst/>
            <a:rect l="0" t="0" r="0" b="0"/>
            <a:pathLst>
              <a:path w="289178" h="428626">
                <a:moveTo>
                  <a:pt x="119341" y="0"/>
                </a:moveTo>
                <a:lnTo>
                  <a:pt x="101138" y="4550"/>
                </a:lnTo>
                <a:lnTo>
                  <a:pt x="95775" y="6843"/>
                </a:lnTo>
                <a:lnTo>
                  <a:pt x="92200" y="9325"/>
                </a:lnTo>
                <a:lnTo>
                  <a:pt x="85371" y="18431"/>
                </a:lnTo>
                <a:lnTo>
                  <a:pt x="72811" y="38354"/>
                </a:lnTo>
                <a:lnTo>
                  <a:pt x="67366" y="47477"/>
                </a:lnTo>
                <a:lnTo>
                  <a:pt x="62783" y="55464"/>
                </a:lnTo>
                <a:lnTo>
                  <a:pt x="58776" y="62693"/>
                </a:lnTo>
                <a:lnTo>
                  <a:pt x="39483" y="100173"/>
                </a:lnTo>
                <a:lnTo>
                  <a:pt x="32765" y="115359"/>
                </a:lnTo>
                <a:lnTo>
                  <a:pt x="26382" y="131199"/>
                </a:lnTo>
                <a:lnTo>
                  <a:pt x="20220" y="147473"/>
                </a:lnTo>
                <a:lnTo>
                  <a:pt x="15161" y="163085"/>
                </a:lnTo>
                <a:lnTo>
                  <a:pt x="10835" y="178256"/>
                </a:lnTo>
                <a:lnTo>
                  <a:pt x="6998" y="193132"/>
                </a:lnTo>
                <a:lnTo>
                  <a:pt x="4441" y="208764"/>
                </a:lnTo>
                <a:lnTo>
                  <a:pt x="2737" y="224901"/>
                </a:lnTo>
                <a:lnTo>
                  <a:pt x="1600" y="241374"/>
                </a:lnTo>
                <a:lnTo>
                  <a:pt x="841" y="256166"/>
                </a:lnTo>
                <a:lnTo>
                  <a:pt x="0" y="282761"/>
                </a:lnTo>
                <a:lnTo>
                  <a:pt x="1681" y="293282"/>
                </a:lnTo>
                <a:lnTo>
                  <a:pt x="4706" y="302201"/>
                </a:lnTo>
                <a:lnTo>
                  <a:pt x="8627" y="310052"/>
                </a:lnTo>
                <a:lnTo>
                  <a:pt x="13146" y="317192"/>
                </a:lnTo>
                <a:lnTo>
                  <a:pt x="18064" y="323856"/>
                </a:lnTo>
                <a:lnTo>
                  <a:pt x="23249" y="330204"/>
                </a:lnTo>
                <a:lnTo>
                  <a:pt x="31548" y="339798"/>
                </a:lnTo>
                <a:lnTo>
                  <a:pt x="35094" y="343689"/>
                </a:lnTo>
                <a:lnTo>
                  <a:pt x="39364" y="346283"/>
                </a:lnTo>
                <a:lnTo>
                  <a:pt x="44116" y="348013"/>
                </a:lnTo>
                <a:lnTo>
                  <a:pt x="49188" y="349166"/>
                </a:lnTo>
                <a:lnTo>
                  <a:pt x="54475" y="349935"/>
                </a:lnTo>
                <a:lnTo>
                  <a:pt x="59905" y="350447"/>
                </a:lnTo>
                <a:lnTo>
                  <a:pt x="65429" y="350789"/>
                </a:lnTo>
                <a:lnTo>
                  <a:pt x="71017" y="350064"/>
                </a:lnTo>
                <a:lnTo>
                  <a:pt x="76648" y="348628"/>
                </a:lnTo>
                <a:lnTo>
                  <a:pt x="82306" y="346719"/>
                </a:lnTo>
                <a:lnTo>
                  <a:pt x="87984" y="344493"/>
                </a:lnTo>
                <a:lnTo>
                  <a:pt x="93674" y="342057"/>
                </a:lnTo>
                <a:lnTo>
                  <a:pt x="105076" y="336810"/>
                </a:lnTo>
                <a:lnTo>
                  <a:pt x="116493" y="331303"/>
                </a:lnTo>
                <a:lnTo>
                  <a:pt x="123157" y="328501"/>
                </a:lnTo>
                <a:lnTo>
                  <a:pt x="130458" y="325681"/>
                </a:lnTo>
                <a:lnTo>
                  <a:pt x="146190" y="320007"/>
                </a:lnTo>
                <a:lnTo>
                  <a:pt x="162706" y="314310"/>
                </a:lnTo>
                <a:lnTo>
                  <a:pt x="170159" y="310505"/>
                </a:lnTo>
                <a:lnTo>
                  <a:pt x="177031" y="306063"/>
                </a:lnTo>
                <a:lnTo>
                  <a:pt x="183519" y="301197"/>
                </a:lnTo>
                <a:lnTo>
                  <a:pt x="189749" y="296048"/>
                </a:lnTo>
                <a:lnTo>
                  <a:pt x="195807" y="290710"/>
                </a:lnTo>
                <a:lnTo>
                  <a:pt x="201751" y="285247"/>
                </a:lnTo>
                <a:lnTo>
                  <a:pt x="257864" y="229968"/>
                </a:lnTo>
                <a:lnTo>
                  <a:pt x="265982" y="221892"/>
                </a:lnTo>
                <a:lnTo>
                  <a:pt x="275002" y="210378"/>
                </a:lnTo>
                <a:lnTo>
                  <a:pt x="282620" y="198541"/>
                </a:lnTo>
                <a:lnTo>
                  <a:pt x="285344" y="195226"/>
                </a:lnTo>
                <a:lnTo>
                  <a:pt x="288370" y="189002"/>
                </a:lnTo>
                <a:lnTo>
                  <a:pt x="289177" y="186009"/>
                </a:lnTo>
                <a:lnTo>
                  <a:pt x="288762" y="183061"/>
                </a:lnTo>
                <a:lnTo>
                  <a:pt x="287533" y="180143"/>
                </a:lnTo>
                <a:lnTo>
                  <a:pt x="285762" y="177245"/>
                </a:lnTo>
                <a:lnTo>
                  <a:pt x="278714" y="171485"/>
                </a:lnTo>
                <a:lnTo>
                  <a:pt x="274167" y="168616"/>
                </a:lnTo>
                <a:lnTo>
                  <a:pt x="269231" y="166703"/>
                </a:lnTo>
                <a:lnTo>
                  <a:pt x="264035" y="165428"/>
                </a:lnTo>
                <a:lnTo>
                  <a:pt x="258666" y="164578"/>
                </a:lnTo>
                <a:lnTo>
                  <a:pt x="253183" y="164963"/>
                </a:lnTo>
                <a:lnTo>
                  <a:pt x="247621" y="166173"/>
                </a:lnTo>
                <a:lnTo>
                  <a:pt x="242009" y="167932"/>
                </a:lnTo>
                <a:lnTo>
                  <a:pt x="236362" y="170057"/>
                </a:lnTo>
                <a:lnTo>
                  <a:pt x="230692" y="172426"/>
                </a:lnTo>
                <a:lnTo>
                  <a:pt x="225008" y="174958"/>
                </a:lnTo>
                <a:lnTo>
                  <a:pt x="216455" y="179503"/>
                </a:lnTo>
                <a:lnTo>
                  <a:pt x="194253" y="192174"/>
                </a:lnTo>
                <a:lnTo>
                  <a:pt x="173590" y="204791"/>
                </a:lnTo>
                <a:lnTo>
                  <a:pt x="164080" y="210822"/>
                </a:lnTo>
                <a:lnTo>
                  <a:pt x="155835" y="217700"/>
                </a:lnTo>
                <a:lnTo>
                  <a:pt x="148432" y="225143"/>
                </a:lnTo>
                <a:lnTo>
                  <a:pt x="141593" y="232963"/>
                </a:lnTo>
                <a:lnTo>
                  <a:pt x="135128" y="241034"/>
                </a:lnTo>
                <a:lnTo>
                  <a:pt x="128913" y="249272"/>
                </a:lnTo>
                <a:lnTo>
                  <a:pt x="122866" y="257621"/>
                </a:lnTo>
                <a:lnTo>
                  <a:pt x="116928" y="265092"/>
                </a:lnTo>
                <a:lnTo>
                  <a:pt x="111065" y="271978"/>
                </a:lnTo>
                <a:lnTo>
                  <a:pt x="105251" y="278473"/>
                </a:lnTo>
                <a:lnTo>
                  <a:pt x="93712" y="290771"/>
                </a:lnTo>
                <a:lnTo>
                  <a:pt x="87967" y="296717"/>
                </a:lnTo>
                <a:lnTo>
                  <a:pt x="83185" y="303539"/>
                </a:lnTo>
                <a:lnTo>
                  <a:pt x="79044" y="310944"/>
                </a:lnTo>
                <a:lnTo>
                  <a:pt x="66127" y="337559"/>
                </a:lnTo>
                <a:lnTo>
                  <a:pt x="61004" y="347911"/>
                </a:lnTo>
                <a:lnTo>
                  <a:pt x="56638" y="360528"/>
                </a:lnTo>
                <a:lnTo>
                  <a:pt x="52775" y="374655"/>
                </a:lnTo>
                <a:lnTo>
                  <a:pt x="49245" y="389787"/>
                </a:lnTo>
                <a:lnTo>
                  <a:pt x="47846" y="400828"/>
                </a:lnTo>
                <a:lnTo>
                  <a:pt x="47866" y="409141"/>
                </a:lnTo>
                <a:lnTo>
                  <a:pt x="48830" y="415636"/>
                </a:lnTo>
                <a:lnTo>
                  <a:pt x="50426" y="419965"/>
                </a:lnTo>
                <a:lnTo>
                  <a:pt x="52444" y="422852"/>
                </a:lnTo>
                <a:lnTo>
                  <a:pt x="59333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88"/>
          <p:cNvSpPr/>
          <p:nvPr/>
        </p:nvSpPr>
        <p:spPr>
          <a:xfrm>
            <a:off x="6020752" y="3858816"/>
            <a:ext cx="197169" cy="15955"/>
          </a:xfrm>
          <a:custGeom>
            <a:avLst/>
            <a:gdLst/>
            <a:ahLst/>
            <a:cxnLst/>
            <a:rect l="0" t="0" r="0" b="0"/>
            <a:pathLst>
              <a:path w="197169" h="15955">
                <a:moveTo>
                  <a:pt x="0" y="7381"/>
                </a:moveTo>
                <a:lnTo>
                  <a:pt x="40957" y="7381"/>
                </a:lnTo>
                <a:lnTo>
                  <a:pt x="55880" y="6429"/>
                </a:lnTo>
                <a:lnTo>
                  <a:pt x="68685" y="4841"/>
                </a:lnTo>
                <a:lnTo>
                  <a:pt x="80081" y="2830"/>
                </a:lnTo>
                <a:lnTo>
                  <a:pt x="89582" y="1490"/>
                </a:lnTo>
                <a:lnTo>
                  <a:pt x="97821" y="596"/>
                </a:lnTo>
                <a:lnTo>
                  <a:pt x="105219" y="0"/>
                </a:lnTo>
                <a:lnTo>
                  <a:pt x="112056" y="555"/>
                </a:lnTo>
                <a:lnTo>
                  <a:pt x="118519" y="1878"/>
                </a:lnTo>
                <a:lnTo>
                  <a:pt x="124733" y="3712"/>
                </a:lnTo>
                <a:lnTo>
                  <a:pt x="132685" y="4935"/>
                </a:lnTo>
                <a:lnTo>
                  <a:pt x="141797" y="5751"/>
                </a:lnTo>
                <a:lnTo>
                  <a:pt x="151682" y="6294"/>
                </a:lnTo>
                <a:lnTo>
                  <a:pt x="159223" y="7609"/>
                </a:lnTo>
                <a:lnTo>
                  <a:pt x="165204" y="9438"/>
                </a:lnTo>
                <a:lnTo>
                  <a:pt x="170144" y="11610"/>
                </a:lnTo>
                <a:lnTo>
                  <a:pt x="175342" y="13058"/>
                </a:lnTo>
                <a:lnTo>
                  <a:pt x="180712" y="14023"/>
                </a:lnTo>
                <a:lnTo>
                  <a:pt x="197168" y="159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89"/>
          <p:cNvSpPr/>
          <p:nvPr/>
        </p:nvSpPr>
        <p:spPr>
          <a:xfrm>
            <a:off x="5960745" y="3960879"/>
            <a:ext cx="214313" cy="16762"/>
          </a:xfrm>
          <a:custGeom>
            <a:avLst/>
            <a:gdLst/>
            <a:ahLst/>
            <a:cxnLst/>
            <a:rect l="0" t="0" r="0" b="0"/>
            <a:pathLst>
              <a:path w="214313" h="16762">
                <a:moveTo>
                  <a:pt x="0" y="16761"/>
                </a:moveTo>
                <a:lnTo>
                  <a:pt x="13652" y="12210"/>
                </a:lnTo>
                <a:lnTo>
                  <a:pt x="18626" y="10869"/>
                </a:lnTo>
                <a:lnTo>
                  <a:pt x="22895" y="9976"/>
                </a:lnTo>
                <a:lnTo>
                  <a:pt x="26693" y="9380"/>
                </a:lnTo>
                <a:lnTo>
                  <a:pt x="33035" y="8030"/>
                </a:lnTo>
                <a:lnTo>
                  <a:pt x="50242" y="3990"/>
                </a:lnTo>
                <a:lnTo>
                  <a:pt x="62069" y="2532"/>
                </a:lnTo>
                <a:lnTo>
                  <a:pt x="75670" y="1560"/>
                </a:lnTo>
                <a:lnTo>
                  <a:pt x="104116" y="480"/>
                </a:lnTo>
                <a:lnTo>
                  <a:pt x="129458" y="0"/>
                </a:lnTo>
                <a:lnTo>
                  <a:pt x="141550" y="824"/>
                </a:lnTo>
                <a:lnTo>
                  <a:pt x="153422" y="2326"/>
                </a:lnTo>
                <a:lnTo>
                  <a:pt x="165146" y="4280"/>
                </a:lnTo>
                <a:lnTo>
                  <a:pt x="174867" y="5583"/>
                </a:lnTo>
                <a:lnTo>
                  <a:pt x="183253" y="6452"/>
                </a:lnTo>
                <a:lnTo>
                  <a:pt x="214312" y="81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90"/>
          <p:cNvSpPr/>
          <p:nvPr/>
        </p:nvSpPr>
        <p:spPr>
          <a:xfrm>
            <a:off x="5670570" y="3394710"/>
            <a:ext cx="67290" cy="368618"/>
          </a:xfrm>
          <a:custGeom>
            <a:avLst/>
            <a:gdLst/>
            <a:ahLst/>
            <a:cxnLst/>
            <a:rect l="0" t="0" r="0" b="0"/>
            <a:pathLst>
              <a:path w="67290" h="368618">
                <a:moveTo>
                  <a:pt x="67289" y="0"/>
                </a:moveTo>
                <a:lnTo>
                  <a:pt x="62739" y="4551"/>
                </a:lnTo>
                <a:lnTo>
                  <a:pt x="61398" y="6844"/>
                </a:lnTo>
                <a:lnTo>
                  <a:pt x="59908" y="11932"/>
                </a:lnTo>
                <a:lnTo>
                  <a:pt x="61787" y="19908"/>
                </a:lnTo>
                <a:lnTo>
                  <a:pt x="63621" y="24702"/>
                </a:lnTo>
                <a:lnTo>
                  <a:pt x="64844" y="30755"/>
                </a:lnTo>
                <a:lnTo>
                  <a:pt x="65659" y="37648"/>
                </a:lnTo>
                <a:lnTo>
                  <a:pt x="66202" y="45101"/>
                </a:lnTo>
                <a:lnTo>
                  <a:pt x="65613" y="54832"/>
                </a:lnTo>
                <a:lnTo>
                  <a:pt x="64266" y="66082"/>
                </a:lnTo>
                <a:lnTo>
                  <a:pt x="62417" y="78345"/>
                </a:lnTo>
                <a:lnTo>
                  <a:pt x="61184" y="88425"/>
                </a:lnTo>
                <a:lnTo>
                  <a:pt x="60361" y="97050"/>
                </a:lnTo>
                <a:lnTo>
                  <a:pt x="59814" y="104705"/>
                </a:lnTo>
                <a:lnTo>
                  <a:pt x="59448" y="112665"/>
                </a:lnTo>
                <a:lnTo>
                  <a:pt x="59042" y="129131"/>
                </a:lnTo>
                <a:lnTo>
                  <a:pt x="57981" y="137522"/>
                </a:lnTo>
                <a:lnTo>
                  <a:pt x="56322" y="145974"/>
                </a:lnTo>
                <a:lnTo>
                  <a:pt x="54262" y="154466"/>
                </a:lnTo>
                <a:lnTo>
                  <a:pt x="42263" y="198273"/>
                </a:lnTo>
                <a:lnTo>
                  <a:pt x="39175" y="212192"/>
                </a:lnTo>
                <a:lnTo>
                  <a:pt x="37117" y="224329"/>
                </a:lnTo>
                <a:lnTo>
                  <a:pt x="35744" y="235277"/>
                </a:lnTo>
                <a:lnTo>
                  <a:pt x="31972" y="251149"/>
                </a:lnTo>
                <a:lnTo>
                  <a:pt x="26600" y="270303"/>
                </a:lnTo>
                <a:lnTo>
                  <a:pt x="20160" y="291644"/>
                </a:lnTo>
                <a:lnTo>
                  <a:pt x="15868" y="306824"/>
                </a:lnTo>
                <a:lnTo>
                  <a:pt x="13005" y="317897"/>
                </a:lnTo>
                <a:lnTo>
                  <a:pt x="11098" y="326231"/>
                </a:lnTo>
                <a:lnTo>
                  <a:pt x="9826" y="332740"/>
                </a:lnTo>
                <a:lnTo>
                  <a:pt x="8413" y="342512"/>
                </a:lnTo>
                <a:lnTo>
                  <a:pt x="7083" y="345498"/>
                </a:lnTo>
                <a:lnTo>
                  <a:pt x="5245" y="347490"/>
                </a:lnTo>
                <a:lnTo>
                  <a:pt x="3067" y="348817"/>
                </a:lnTo>
                <a:lnTo>
                  <a:pt x="1614" y="350655"/>
                </a:lnTo>
                <a:lnTo>
                  <a:pt x="646" y="352832"/>
                </a:lnTo>
                <a:lnTo>
                  <a:pt x="0" y="355237"/>
                </a:lnTo>
                <a:lnTo>
                  <a:pt x="522" y="357791"/>
                </a:lnTo>
                <a:lnTo>
                  <a:pt x="1823" y="360448"/>
                </a:lnTo>
                <a:lnTo>
                  <a:pt x="7282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91"/>
          <p:cNvSpPr/>
          <p:nvPr/>
        </p:nvSpPr>
        <p:spPr>
          <a:xfrm>
            <a:off x="5446395" y="3866197"/>
            <a:ext cx="368618" cy="60008"/>
          </a:xfrm>
          <a:custGeom>
            <a:avLst/>
            <a:gdLst/>
            <a:ahLst/>
            <a:cxnLst/>
            <a:rect l="0" t="0" r="0" b="0"/>
            <a:pathLst>
              <a:path w="368618" h="60008">
                <a:moveTo>
                  <a:pt x="0" y="60007"/>
                </a:moveTo>
                <a:lnTo>
                  <a:pt x="23863" y="60007"/>
                </a:lnTo>
                <a:lnTo>
                  <a:pt x="31148" y="59055"/>
                </a:lnTo>
                <a:lnTo>
                  <a:pt x="39816" y="57468"/>
                </a:lnTo>
                <a:lnTo>
                  <a:pt x="49404" y="55457"/>
                </a:lnTo>
                <a:lnTo>
                  <a:pt x="58653" y="53164"/>
                </a:lnTo>
                <a:lnTo>
                  <a:pt x="67677" y="50683"/>
                </a:lnTo>
                <a:lnTo>
                  <a:pt x="85323" y="45385"/>
                </a:lnTo>
                <a:lnTo>
                  <a:pt x="137125" y="28546"/>
                </a:lnTo>
                <a:lnTo>
                  <a:pt x="154289" y="22847"/>
                </a:lnTo>
                <a:lnTo>
                  <a:pt x="169534" y="19994"/>
                </a:lnTo>
                <a:lnTo>
                  <a:pt x="189223" y="17139"/>
                </a:lnTo>
                <a:lnTo>
                  <a:pt x="211873" y="14284"/>
                </a:lnTo>
                <a:lnTo>
                  <a:pt x="229831" y="11427"/>
                </a:lnTo>
                <a:lnTo>
                  <a:pt x="244661" y="8571"/>
                </a:lnTo>
                <a:lnTo>
                  <a:pt x="257405" y="5714"/>
                </a:lnTo>
                <a:lnTo>
                  <a:pt x="270663" y="3809"/>
                </a:lnTo>
                <a:lnTo>
                  <a:pt x="284264" y="2540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92"/>
          <p:cNvSpPr/>
          <p:nvPr/>
        </p:nvSpPr>
        <p:spPr>
          <a:xfrm>
            <a:off x="5463540" y="3994829"/>
            <a:ext cx="325756" cy="291422"/>
          </a:xfrm>
          <a:custGeom>
            <a:avLst/>
            <a:gdLst/>
            <a:ahLst/>
            <a:cxnLst/>
            <a:rect l="0" t="0" r="0" b="0"/>
            <a:pathLst>
              <a:path w="325756" h="291422">
                <a:moveTo>
                  <a:pt x="0" y="59963"/>
                </a:moveTo>
                <a:lnTo>
                  <a:pt x="9101" y="50861"/>
                </a:lnTo>
                <a:lnTo>
                  <a:pt x="18650" y="43853"/>
                </a:lnTo>
                <a:lnTo>
                  <a:pt x="23863" y="40651"/>
                </a:lnTo>
                <a:lnTo>
                  <a:pt x="29244" y="37563"/>
                </a:lnTo>
                <a:lnTo>
                  <a:pt x="40302" y="31592"/>
                </a:lnTo>
                <a:lnTo>
                  <a:pt x="68619" y="17128"/>
                </a:lnTo>
                <a:lnTo>
                  <a:pt x="74321" y="14261"/>
                </a:lnTo>
                <a:lnTo>
                  <a:pt x="80979" y="11398"/>
                </a:lnTo>
                <a:lnTo>
                  <a:pt x="88276" y="8536"/>
                </a:lnTo>
                <a:lnTo>
                  <a:pt x="95998" y="5676"/>
                </a:lnTo>
                <a:lnTo>
                  <a:pt x="104003" y="3769"/>
                </a:lnTo>
                <a:lnTo>
                  <a:pt x="112198" y="2498"/>
                </a:lnTo>
                <a:lnTo>
                  <a:pt x="120519" y="1650"/>
                </a:lnTo>
                <a:lnTo>
                  <a:pt x="127971" y="1086"/>
                </a:lnTo>
                <a:lnTo>
                  <a:pt x="134844" y="709"/>
                </a:lnTo>
                <a:lnTo>
                  <a:pt x="147560" y="291"/>
                </a:lnTo>
                <a:lnTo>
                  <a:pt x="172478" y="0"/>
                </a:lnTo>
                <a:lnTo>
                  <a:pt x="181749" y="2515"/>
                </a:lnTo>
                <a:lnTo>
                  <a:pt x="191267" y="6808"/>
                </a:lnTo>
                <a:lnTo>
                  <a:pt x="198672" y="11891"/>
                </a:lnTo>
                <a:lnTo>
                  <a:pt x="201028" y="14580"/>
                </a:lnTo>
                <a:lnTo>
                  <a:pt x="202599" y="17325"/>
                </a:lnTo>
                <a:lnTo>
                  <a:pt x="203645" y="20108"/>
                </a:lnTo>
                <a:lnTo>
                  <a:pt x="203391" y="25773"/>
                </a:lnTo>
                <a:lnTo>
                  <a:pt x="202269" y="33360"/>
                </a:lnTo>
                <a:lnTo>
                  <a:pt x="200568" y="42227"/>
                </a:lnTo>
                <a:lnTo>
                  <a:pt x="198482" y="50044"/>
                </a:lnTo>
                <a:lnTo>
                  <a:pt x="196139" y="57161"/>
                </a:lnTo>
                <a:lnTo>
                  <a:pt x="193624" y="63810"/>
                </a:lnTo>
                <a:lnTo>
                  <a:pt x="190995" y="70147"/>
                </a:lnTo>
                <a:lnTo>
                  <a:pt x="188290" y="76278"/>
                </a:lnTo>
                <a:lnTo>
                  <a:pt x="185534" y="82270"/>
                </a:lnTo>
                <a:lnTo>
                  <a:pt x="181792" y="88169"/>
                </a:lnTo>
                <a:lnTo>
                  <a:pt x="177392" y="94007"/>
                </a:lnTo>
                <a:lnTo>
                  <a:pt x="172553" y="99804"/>
                </a:lnTo>
                <a:lnTo>
                  <a:pt x="167423" y="105574"/>
                </a:lnTo>
                <a:lnTo>
                  <a:pt x="156643" y="117064"/>
                </a:lnTo>
                <a:lnTo>
                  <a:pt x="146338" y="126606"/>
                </a:lnTo>
                <a:lnTo>
                  <a:pt x="117109" y="152447"/>
                </a:lnTo>
                <a:lnTo>
                  <a:pt x="103790" y="162577"/>
                </a:lnTo>
                <a:lnTo>
                  <a:pt x="92053" y="170282"/>
                </a:lnTo>
                <a:lnTo>
                  <a:pt x="81371" y="176371"/>
                </a:lnTo>
                <a:lnTo>
                  <a:pt x="73298" y="182336"/>
                </a:lnTo>
                <a:lnTo>
                  <a:pt x="66962" y="188218"/>
                </a:lnTo>
                <a:lnTo>
                  <a:pt x="61787" y="194043"/>
                </a:lnTo>
                <a:lnTo>
                  <a:pt x="56431" y="198880"/>
                </a:lnTo>
                <a:lnTo>
                  <a:pt x="50955" y="203057"/>
                </a:lnTo>
                <a:lnTo>
                  <a:pt x="45400" y="206794"/>
                </a:lnTo>
                <a:lnTo>
                  <a:pt x="36687" y="213486"/>
                </a:lnTo>
                <a:lnTo>
                  <a:pt x="33031" y="216604"/>
                </a:lnTo>
                <a:lnTo>
                  <a:pt x="28688" y="218683"/>
                </a:lnTo>
                <a:lnTo>
                  <a:pt x="18782" y="220993"/>
                </a:lnTo>
                <a:lnTo>
                  <a:pt x="15379" y="222562"/>
                </a:lnTo>
                <a:lnTo>
                  <a:pt x="13110" y="224559"/>
                </a:lnTo>
                <a:lnTo>
                  <a:pt x="9468" y="230060"/>
                </a:lnTo>
                <a:lnTo>
                  <a:pt x="10122" y="231463"/>
                </a:lnTo>
                <a:lnTo>
                  <a:pt x="13388" y="235563"/>
                </a:lnTo>
                <a:lnTo>
                  <a:pt x="16546" y="237037"/>
                </a:lnTo>
                <a:lnTo>
                  <a:pt x="25133" y="238675"/>
                </a:lnTo>
                <a:lnTo>
                  <a:pt x="31995" y="240065"/>
                </a:lnTo>
                <a:lnTo>
                  <a:pt x="49780" y="244148"/>
                </a:lnTo>
                <a:lnTo>
                  <a:pt x="57952" y="245618"/>
                </a:lnTo>
                <a:lnTo>
                  <a:pt x="65304" y="246598"/>
                </a:lnTo>
                <a:lnTo>
                  <a:pt x="72111" y="247251"/>
                </a:lnTo>
                <a:lnTo>
                  <a:pt x="122854" y="247977"/>
                </a:lnTo>
                <a:lnTo>
                  <a:pt x="256345" y="248524"/>
                </a:lnTo>
                <a:lnTo>
                  <a:pt x="264242" y="249488"/>
                </a:lnTo>
                <a:lnTo>
                  <a:pt x="271411" y="251083"/>
                </a:lnTo>
                <a:lnTo>
                  <a:pt x="278095" y="253099"/>
                </a:lnTo>
                <a:lnTo>
                  <a:pt x="284457" y="255395"/>
                </a:lnTo>
                <a:lnTo>
                  <a:pt x="290603" y="257879"/>
                </a:lnTo>
                <a:lnTo>
                  <a:pt x="296605" y="260487"/>
                </a:lnTo>
                <a:lnTo>
                  <a:pt x="305814" y="265925"/>
                </a:lnTo>
                <a:lnTo>
                  <a:pt x="309604" y="268708"/>
                </a:lnTo>
                <a:lnTo>
                  <a:pt x="312130" y="271517"/>
                </a:lnTo>
                <a:lnTo>
                  <a:pt x="313814" y="274341"/>
                </a:lnTo>
                <a:lnTo>
                  <a:pt x="314937" y="277177"/>
                </a:lnTo>
                <a:lnTo>
                  <a:pt x="318724" y="282868"/>
                </a:lnTo>
                <a:lnTo>
                  <a:pt x="325755" y="2914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Divide the numerator and the denominator until there are no common factors remaining.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u="sng" dirty="0" smtClean="0"/>
              <a:t>42</a:t>
            </a:r>
          </a:p>
          <a:p>
            <a:pPr>
              <a:buNone/>
            </a:pPr>
            <a:r>
              <a:rPr lang="en-US" dirty="0" smtClean="0"/>
              <a:t>108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Simplifying fraction</a:t>
            </a:r>
            <a:endParaRPr lang="en-US" dirty="0"/>
          </a:p>
        </p:txBody>
      </p:sp>
      <p:sp>
        <p:nvSpPr>
          <p:cNvPr id="4" name="SMARTPenAnnotation829"/>
          <p:cNvSpPr/>
          <p:nvPr/>
        </p:nvSpPr>
        <p:spPr>
          <a:xfrm>
            <a:off x="6792277" y="737237"/>
            <a:ext cx="273817" cy="290126"/>
          </a:xfrm>
          <a:custGeom>
            <a:avLst/>
            <a:gdLst/>
            <a:ahLst/>
            <a:cxnLst/>
            <a:rect l="0" t="0" r="0" b="0"/>
            <a:pathLst>
              <a:path w="273817" h="290126">
                <a:moveTo>
                  <a:pt x="240030" y="60005"/>
                </a:moveTo>
                <a:lnTo>
                  <a:pt x="240030" y="55454"/>
                </a:lnTo>
                <a:lnTo>
                  <a:pt x="240983" y="53161"/>
                </a:lnTo>
                <a:lnTo>
                  <a:pt x="244581" y="48073"/>
                </a:lnTo>
                <a:lnTo>
                  <a:pt x="246874" y="46336"/>
                </a:lnTo>
                <a:lnTo>
                  <a:pt x="249355" y="45177"/>
                </a:lnTo>
                <a:lnTo>
                  <a:pt x="251962" y="44405"/>
                </a:lnTo>
                <a:lnTo>
                  <a:pt x="252747" y="42937"/>
                </a:lnTo>
                <a:lnTo>
                  <a:pt x="252318" y="41007"/>
                </a:lnTo>
                <a:lnTo>
                  <a:pt x="249301" y="36321"/>
                </a:lnTo>
                <a:lnTo>
                  <a:pt x="242248" y="28328"/>
                </a:lnTo>
                <a:lnTo>
                  <a:pt x="236889" y="22749"/>
                </a:lnTo>
                <a:lnTo>
                  <a:pt x="235078" y="19928"/>
                </a:lnTo>
                <a:lnTo>
                  <a:pt x="233067" y="14253"/>
                </a:lnTo>
                <a:lnTo>
                  <a:pt x="231577" y="12359"/>
                </a:lnTo>
                <a:lnTo>
                  <a:pt x="229633" y="11096"/>
                </a:lnTo>
                <a:lnTo>
                  <a:pt x="224931" y="9693"/>
                </a:lnTo>
                <a:lnTo>
                  <a:pt x="219667" y="9069"/>
                </a:lnTo>
                <a:lnTo>
                  <a:pt x="211613" y="8792"/>
                </a:lnTo>
                <a:lnTo>
                  <a:pt x="206798" y="8718"/>
                </a:lnTo>
                <a:lnTo>
                  <a:pt x="202634" y="7716"/>
                </a:lnTo>
                <a:lnTo>
                  <a:pt x="195470" y="4063"/>
                </a:lnTo>
                <a:lnTo>
                  <a:pt x="191274" y="2708"/>
                </a:lnTo>
                <a:lnTo>
                  <a:pt x="186571" y="1804"/>
                </a:lnTo>
                <a:lnTo>
                  <a:pt x="181530" y="1202"/>
                </a:lnTo>
                <a:lnTo>
                  <a:pt x="173390" y="533"/>
                </a:lnTo>
                <a:lnTo>
                  <a:pt x="166598" y="235"/>
                </a:lnTo>
                <a:lnTo>
                  <a:pt x="157418" y="68"/>
                </a:lnTo>
                <a:lnTo>
                  <a:pt x="122381" y="0"/>
                </a:lnTo>
                <a:lnTo>
                  <a:pt x="117782" y="952"/>
                </a:lnTo>
                <a:lnTo>
                  <a:pt x="106760" y="5889"/>
                </a:lnTo>
                <a:lnTo>
                  <a:pt x="100472" y="7379"/>
                </a:lnTo>
                <a:lnTo>
                  <a:pt x="73372" y="12768"/>
                </a:lnTo>
                <a:lnTo>
                  <a:pt x="62250" y="16131"/>
                </a:lnTo>
                <a:lnTo>
                  <a:pt x="51025" y="20278"/>
                </a:lnTo>
                <a:lnTo>
                  <a:pt x="39732" y="24948"/>
                </a:lnTo>
                <a:lnTo>
                  <a:pt x="31251" y="28061"/>
                </a:lnTo>
                <a:lnTo>
                  <a:pt x="24644" y="30137"/>
                </a:lnTo>
                <a:lnTo>
                  <a:pt x="19287" y="31520"/>
                </a:lnTo>
                <a:lnTo>
                  <a:pt x="15715" y="33395"/>
                </a:lnTo>
                <a:lnTo>
                  <a:pt x="13334" y="35598"/>
                </a:lnTo>
                <a:lnTo>
                  <a:pt x="7443" y="43248"/>
                </a:lnTo>
                <a:lnTo>
                  <a:pt x="4963" y="45976"/>
                </a:lnTo>
                <a:lnTo>
                  <a:pt x="4261" y="49700"/>
                </a:lnTo>
                <a:lnTo>
                  <a:pt x="4746" y="54088"/>
                </a:lnTo>
                <a:lnTo>
                  <a:pt x="6021" y="58918"/>
                </a:lnTo>
                <a:lnTo>
                  <a:pt x="6872" y="64995"/>
                </a:lnTo>
                <a:lnTo>
                  <a:pt x="7438" y="71904"/>
                </a:lnTo>
                <a:lnTo>
                  <a:pt x="7817" y="79368"/>
                </a:lnTo>
                <a:lnTo>
                  <a:pt x="9021" y="84344"/>
                </a:lnTo>
                <a:lnTo>
                  <a:pt x="10777" y="87661"/>
                </a:lnTo>
                <a:lnTo>
                  <a:pt x="12899" y="89872"/>
                </a:lnTo>
                <a:lnTo>
                  <a:pt x="14315" y="92299"/>
                </a:lnTo>
                <a:lnTo>
                  <a:pt x="17259" y="100265"/>
                </a:lnTo>
                <a:lnTo>
                  <a:pt x="21323" y="105838"/>
                </a:lnTo>
                <a:lnTo>
                  <a:pt x="23741" y="107706"/>
                </a:lnTo>
                <a:lnTo>
                  <a:pt x="26305" y="108950"/>
                </a:lnTo>
                <a:lnTo>
                  <a:pt x="28966" y="109780"/>
                </a:lnTo>
                <a:lnTo>
                  <a:pt x="34464" y="113242"/>
                </a:lnTo>
                <a:lnTo>
                  <a:pt x="37264" y="115499"/>
                </a:lnTo>
                <a:lnTo>
                  <a:pt x="40083" y="117004"/>
                </a:lnTo>
                <a:lnTo>
                  <a:pt x="45755" y="118675"/>
                </a:lnTo>
                <a:lnTo>
                  <a:pt x="54303" y="119616"/>
                </a:lnTo>
                <a:lnTo>
                  <a:pt x="62552" y="122376"/>
                </a:lnTo>
                <a:lnTo>
                  <a:pt x="67419" y="124446"/>
                </a:lnTo>
                <a:lnTo>
                  <a:pt x="72569" y="125826"/>
                </a:lnTo>
                <a:lnTo>
                  <a:pt x="77906" y="126745"/>
                </a:lnTo>
                <a:lnTo>
                  <a:pt x="83370" y="127359"/>
                </a:lnTo>
                <a:lnTo>
                  <a:pt x="90823" y="127767"/>
                </a:lnTo>
                <a:lnTo>
                  <a:pt x="109263" y="128222"/>
                </a:lnTo>
                <a:lnTo>
                  <a:pt x="116657" y="129295"/>
                </a:lnTo>
                <a:lnTo>
                  <a:pt x="122539" y="130963"/>
                </a:lnTo>
                <a:lnTo>
                  <a:pt x="127413" y="133028"/>
                </a:lnTo>
                <a:lnTo>
                  <a:pt x="136377" y="134405"/>
                </a:lnTo>
                <a:lnTo>
                  <a:pt x="148068" y="135322"/>
                </a:lnTo>
                <a:lnTo>
                  <a:pt x="172488" y="136342"/>
                </a:lnTo>
                <a:lnTo>
                  <a:pt x="189692" y="136795"/>
                </a:lnTo>
                <a:lnTo>
                  <a:pt x="197898" y="137868"/>
                </a:lnTo>
                <a:lnTo>
                  <a:pt x="206228" y="139536"/>
                </a:lnTo>
                <a:lnTo>
                  <a:pt x="214637" y="141601"/>
                </a:lnTo>
                <a:lnTo>
                  <a:pt x="221197" y="143930"/>
                </a:lnTo>
                <a:lnTo>
                  <a:pt x="226522" y="146435"/>
                </a:lnTo>
                <a:lnTo>
                  <a:pt x="234979" y="150806"/>
                </a:lnTo>
                <a:lnTo>
                  <a:pt x="241913" y="152748"/>
                </a:lnTo>
                <a:lnTo>
                  <a:pt x="248170" y="156152"/>
                </a:lnTo>
                <a:lnTo>
                  <a:pt x="251171" y="158393"/>
                </a:lnTo>
                <a:lnTo>
                  <a:pt x="257046" y="165963"/>
                </a:lnTo>
                <a:lnTo>
                  <a:pt x="262833" y="174725"/>
                </a:lnTo>
                <a:lnTo>
                  <a:pt x="268580" y="181794"/>
                </a:lnTo>
                <a:lnTo>
                  <a:pt x="270493" y="185965"/>
                </a:lnTo>
                <a:lnTo>
                  <a:pt x="271769" y="190651"/>
                </a:lnTo>
                <a:lnTo>
                  <a:pt x="272619" y="195680"/>
                </a:lnTo>
                <a:lnTo>
                  <a:pt x="273186" y="200938"/>
                </a:lnTo>
                <a:lnTo>
                  <a:pt x="273564" y="206347"/>
                </a:lnTo>
                <a:lnTo>
                  <a:pt x="273816" y="211859"/>
                </a:lnTo>
                <a:lnTo>
                  <a:pt x="273032" y="217439"/>
                </a:lnTo>
                <a:lnTo>
                  <a:pt x="271556" y="223063"/>
                </a:lnTo>
                <a:lnTo>
                  <a:pt x="269620" y="228718"/>
                </a:lnTo>
                <a:lnTo>
                  <a:pt x="264929" y="237541"/>
                </a:lnTo>
                <a:lnTo>
                  <a:pt x="259669" y="244637"/>
                </a:lnTo>
                <a:lnTo>
                  <a:pt x="254155" y="250966"/>
                </a:lnTo>
                <a:lnTo>
                  <a:pt x="251352" y="253035"/>
                </a:lnTo>
                <a:lnTo>
                  <a:pt x="242856" y="256899"/>
                </a:lnTo>
                <a:lnTo>
                  <a:pt x="237159" y="261178"/>
                </a:lnTo>
                <a:lnTo>
                  <a:pt x="228912" y="266256"/>
                </a:lnTo>
                <a:lnTo>
                  <a:pt x="224045" y="268943"/>
                </a:lnTo>
                <a:lnTo>
                  <a:pt x="213558" y="274469"/>
                </a:lnTo>
                <a:lnTo>
                  <a:pt x="208094" y="277276"/>
                </a:lnTo>
                <a:lnTo>
                  <a:pt x="203499" y="279147"/>
                </a:lnTo>
                <a:lnTo>
                  <a:pt x="195854" y="281227"/>
                </a:lnTo>
                <a:lnTo>
                  <a:pt x="167991" y="286948"/>
                </a:lnTo>
                <a:lnTo>
                  <a:pt x="158667" y="288453"/>
                </a:lnTo>
                <a:lnTo>
                  <a:pt x="150546" y="289456"/>
                </a:lnTo>
                <a:lnTo>
                  <a:pt x="143226" y="290125"/>
                </a:lnTo>
                <a:lnTo>
                  <a:pt x="136441" y="289618"/>
                </a:lnTo>
                <a:lnTo>
                  <a:pt x="130014" y="288328"/>
                </a:lnTo>
                <a:lnTo>
                  <a:pt x="123823" y="286515"/>
                </a:lnTo>
                <a:lnTo>
                  <a:pt x="117791" y="284355"/>
                </a:lnTo>
                <a:lnTo>
                  <a:pt x="111865" y="281961"/>
                </a:lnTo>
                <a:lnTo>
                  <a:pt x="106009" y="279413"/>
                </a:lnTo>
                <a:lnTo>
                  <a:pt x="100200" y="277715"/>
                </a:lnTo>
                <a:lnTo>
                  <a:pt x="94422" y="276582"/>
                </a:lnTo>
                <a:lnTo>
                  <a:pt x="88666" y="275827"/>
                </a:lnTo>
                <a:lnTo>
                  <a:pt x="81971" y="273419"/>
                </a:lnTo>
                <a:lnTo>
                  <a:pt x="74650" y="269909"/>
                </a:lnTo>
                <a:lnTo>
                  <a:pt x="66912" y="265663"/>
                </a:lnTo>
                <a:lnTo>
                  <a:pt x="59848" y="262833"/>
                </a:lnTo>
                <a:lnTo>
                  <a:pt x="53233" y="260946"/>
                </a:lnTo>
                <a:lnTo>
                  <a:pt x="46919" y="259688"/>
                </a:lnTo>
                <a:lnTo>
                  <a:pt x="41757" y="257897"/>
                </a:lnTo>
                <a:lnTo>
                  <a:pt x="33481" y="253367"/>
                </a:lnTo>
                <a:lnTo>
                  <a:pt x="26628" y="248179"/>
                </a:lnTo>
                <a:lnTo>
                  <a:pt x="20407" y="242698"/>
                </a:lnTo>
                <a:lnTo>
                  <a:pt x="14467" y="237087"/>
                </a:lnTo>
                <a:lnTo>
                  <a:pt x="12502" y="234257"/>
                </a:lnTo>
                <a:lnTo>
                  <a:pt x="10319" y="228573"/>
                </a:lnTo>
                <a:lnTo>
                  <a:pt x="6809" y="220332"/>
                </a:lnTo>
                <a:lnTo>
                  <a:pt x="0" y="2057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30"/>
          <p:cNvSpPr/>
          <p:nvPr/>
        </p:nvSpPr>
        <p:spPr>
          <a:xfrm>
            <a:off x="1369518" y="3498771"/>
            <a:ext cx="330695" cy="24527"/>
          </a:xfrm>
          <a:custGeom>
            <a:avLst/>
            <a:gdLst/>
            <a:ahLst/>
            <a:cxnLst/>
            <a:rect l="0" t="0" r="0" b="0"/>
            <a:pathLst>
              <a:path w="330695" h="24527">
                <a:moveTo>
                  <a:pt x="4939" y="7381"/>
                </a:moveTo>
                <a:lnTo>
                  <a:pt x="0" y="7381"/>
                </a:lnTo>
                <a:lnTo>
                  <a:pt x="2109" y="7381"/>
                </a:lnTo>
                <a:lnTo>
                  <a:pt x="5910" y="6429"/>
                </a:lnTo>
                <a:lnTo>
                  <a:pt x="11301" y="4841"/>
                </a:lnTo>
                <a:lnTo>
                  <a:pt x="17753" y="2830"/>
                </a:lnTo>
                <a:lnTo>
                  <a:pt x="42057" y="1490"/>
                </a:lnTo>
                <a:lnTo>
                  <a:pt x="122401" y="0"/>
                </a:lnTo>
                <a:lnTo>
                  <a:pt x="154684" y="555"/>
                </a:lnTo>
                <a:lnTo>
                  <a:pt x="179064" y="1878"/>
                </a:lnTo>
                <a:lnTo>
                  <a:pt x="198175" y="3712"/>
                </a:lnTo>
                <a:lnTo>
                  <a:pt x="214725" y="4935"/>
                </a:lnTo>
                <a:lnTo>
                  <a:pt x="229569" y="5751"/>
                </a:lnTo>
                <a:lnTo>
                  <a:pt x="263584" y="6898"/>
                </a:lnTo>
                <a:lnTo>
                  <a:pt x="271666" y="7059"/>
                </a:lnTo>
                <a:lnTo>
                  <a:pt x="278007" y="8119"/>
                </a:lnTo>
                <a:lnTo>
                  <a:pt x="283187" y="9778"/>
                </a:lnTo>
                <a:lnTo>
                  <a:pt x="287593" y="11837"/>
                </a:lnTo>
                <a:lnTo>
                  <a:pt x="291482" y="13209"/>
                </a:lnTo>
                <a:lnTo>
                  <a:pt x="295028" y="14124"/>
                </a:lnTo>
                <a:lnTo>
                  <a:pt x="298344" y="14734"/>
                </a:lnTo>
                <a:lnTo>
                  <a:pt x="302460" y="16093"/>
                </a:lnTo>
                <a:lnTo>
                  <a:pt x="307109" y="17951"/>
                </a:lnTo>
                <a:lnTo>
                  <a:pt x="317673" y="22578"/>
                </a:lnTo>
                <a:lnTo>
                  <a:pt x="330694" y="24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31"/>
          <p:cNvSpPr/>
          <p:nvPr/>
        </p:nvSpPr>
        <p:spPr>
          <a:xfrm>
            <a:off x="1392794" y="3403282"/>
            <a:ext cx="58816" cy="25719"/>
          </a:xfrm>
          <a:custGeom>
            <a:avLst/>
            <a:gdLst/>
            <a:ahLst/>
            <a:cxnLst/>
            <a:rect l="0" t="0" r="0" b="0"/>
            <a:pathLst>
              <a:path w="58816" h="25719">
                <a:moveTo>
                  <a:pt x="7380" y="25718"/>
                </a:moveTo>
                <a:lnTo>
                  <a:pt x="2830" y="21167"/>
                </a:lnTo>
                <a:lnTo>
                  <a:pt x="1489" y="18874"/>
                </a:lnTo>
                <a:lnTo>
                  <a:pt x="595" y="16392"/>
                </a:lnTo>
                <a:lnTo>
                  <a:pt x="0" y="13786"/>
                </a:lnTo>
                <a:lnTo>
                  <a:pt x="2460" y="11096"/>
                </a:lnTo>
                <a:lnTo>
                  <a:pt x="6958" y="8350"/>
                </a:lnTo>
                <a:lnTo>
                  <a:pt x="12813" y="5566"/>
                </a:lnTo>
                <a:lnTo>
                  <a:pt x="18622" y="3711"/>
                </a:lnTo>
                <a:lnTo>
                  <a:pt x="24400" y="2474"/>
                </a:lnTo>
                <a:lnTo>
                  <a:pt x="30157" y="1650"/>
                </a:lnTo>
                <a:lnTo>
                  <a:pt x="34947" y="1100"/>
                </a:lnTo>
                <a:lnTo>
                  <a:pt x="39093" y="733"/>
                </a:lnTo>
                <a:lnTo>
                  <a:pt x="42810" y="489"/>
                </a:lnTo>
                <a:lnTo>
                  <a:pt x="49479" y="217"/>
                </a:lnTo>
                <a:lnTo>
                  <a:pt x="588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32"/>
          <p:cNvSpPr/>
          <p:nvPr/>
        </p:nvSpPr>
        <p:spPr>
          <a:xfrm>
            <a:off x="1443037" y="3643696"/>
            <a:ext cx="60008" cy="51052"/>
          </a:xfrm>
          <a:custGeom>
            <a:avLst/>
            <a:gdLst/>
            <a:ahLst/>
            <a:cxnLst/>
            <a:rect l="0" t="0" r="0" b="0"/>
            <a:pathLst>
              <a:path w="60008" h="51052">
                <a:moveTo>
                  <a:pt x="60007" y="16761"/>
                </a:moveTo>
                <a:lnTo>
                  <a:pt x="55457" y="16761"/>
                </a:lnTo>
                <a:lnTo>
                  <a:pt x="53163" y="15808"/>
                </a:lnTo>
                <a:lnTo>
                  <a:pt x="50682" y="14221"/>
                </a:lnTo>
                <a:lnTo>
                  <a:pt x="44407" y="9380"/>
                </a:lnTo>
                <a:lnTo>
                  <a:pt x="44845" y="8031"/>
                </a:lnTo>
                <a:lnTo>
                  <a:pt x="46089" y="6178"/>
                </a:lnTo>
                <a:lnTo>
                  <a:pt x="51122" y="0"/>
                </a:lnTo>
                <a:lnTo>
                  <a:pt x="46791" y="4281"/>
                </a:lnTo>
                <a:lnTo>
                  <a:pt x="45482" y="6536"/>
                </a:lnTo>
                <a:lnTo>
                  <a:pt x="44609" y="8992"/>
                </a:lnTo>
                <a:lnTo>
                  <a:pt x="44027" y="11582"/>
                </a:lnTo>
                <a:lnTo>
                  <a:pt x="42686" y="14260"/>
                </a:lnTo>
                <a:lnTo>
                  <a:pt x="40840" y="16999"/>
                </a:lnTo>
                <a:lnTo>
                  <a:pt x="38656" y="19778"/>
                </a:lnTo>
                <a:lnTo>
                  <a:pt x="36248" y="22582"/>
                </a:lnTo>
                <a:lnTo>
                  <a:pt x="33691" y="25404"/>
                </a:lnTo>
                <a:lnTo>
                  <a:pt x="31033" y="28238"/>
                </a:lnTo>
                <a:lnTo>
                  <a:pt x="28309" y="30128"/>
                </a:lnTo>
                <a:lnTo>
                  <a:pt x="25540" y="31387"/>
                </a:lnTo>
                <a:lnTo>
                  <a:pt x="22742" y="32227"/>
                </a:lnTo>
                <a:lnTo>
                  <a:pt x="20876" y="33739"/>
                </a:lnTo>
                <a:lnTo>
                  <a:pt x="19632" y="35700"/>
                </a:lnTo>
                <a:lnTo>
                  <a:pt x="18803" y="37959"/>
                </a:lnTo>
                <a:lnTo>
                  <a:pt x="17298" y="39466"/>
                </a:lnTo>
                <a:lnTo>
                  <a:pt x="15342" y="40470"/>
                </a:lnTo>
                <a:lnTo>
                  <a:pt x="13085" y="41140"/>
                </a:lnTo>
                <a:lnTo>
                  <a:pt x="10629" y="41586"/>
                </a:lnTo>
                <a:lnTo>
                  <a:pt x="8038" y="41884"/>
                </a:lnTo>
                <a:lnTo>
                  <a:pt x="0" y="510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33"/>
          <p:cNvSpPr/>
          <p:nvPr/>
        </p:nvSpPr>
        <p:spPr>
          <a:xfrm>
            <a:off x="1923097" y="3334848"/>
            <a:ext cx="454343" cy="256526"/>
          </a:xfrm>
          <a:custGeom>
            <a:avLst/>
            <a:gdLst/>
            <a:ahLst/>
            <a:cxnLst/>
            <a:rect l="0" t="0" r="0" b="0"/>
            <a:pathLst>
              <a:path w="454343" h="256526">
                <a:moveTo>
                  <a:pt x="0" y="68434"/>
                </a:moveTo>
                <a:lnTo>
                  <a:pt x="0" y="48035"/>
                </a:lnTo>
                <a:lnTo>
                  <a:pt x="953" y="45310"/>
                </a:lnTo>
                <a:lnTo>
                  <a:pt x="4551" y="39742"/>
                </a:lnTo>
                <a:lnTo>
                  <a:pt x="11865" y="34092"/>
                </a:lnTo>
                <a:lnTo>
                  <a:pt x="20514" y="29359"/>
                </a:lnTo>
                <a:lnTo>
                  <a:pt x="31690" y="25741"/>
                </a:lnTo>
                <a:lnTo>
                  <a:pt x="41389" y="21519"/>
                </a:lnTo>
                <a:lnTo>
                  <a:pt x="52050" y="16468"/>
                </a:lnTo>
                <a:lnTo>
                  <a:pt x="74416" y="5464"/>
                </a:lnTo>
                <a:lnTo>
                  <a:pt x="88319" y="2347"/>
                </a:lnTo>
                <a:lnTo>
                  <a:pt x="96027" y="1516"/>
                </a:lnTo>
                <a:lnTo>
                  <a:pt x="109671" y="593"/>
                </a:lnTo>
                <a:lnTo>
                  <a:pt x="122085" y="182"/>
                </a:lnTo>
                <a:lnTo>
                  <a:pt x="133953" y="0"/>
                </a:lnTo>
                <a:lnTo>
                  <a:pt x="145577" y="2459"/>
                </a:lnTo>
                <a:lnTo>
                  <a:pt x="156141" y="6727"/>
                </a:lnTo>
                <a:lnTo>
                  <a:pt x="167443" y="14485"/>
                </a:lnTo>
                <a:lnTo>
                  <a:pt x="173797" y="20009"/>
                </a:lnTo>
                <a:lnTo>
                  <a:pt x="179795" y="25639"/>
                </a:lnTo>
                <a:lnTo>
                  <a:pt x="182729" y="28475"/>
                </a:lnTo>
                <a:lnTo>
                  <a:pt x="185637" y="32269"/>
                </a:lnTo>
                <a:lnTo>
                  <a:pt x="188528" y="36704"/>
                </a:lnTo>
                <a:lnTo>
                  <a:pt x="191408" y="41566"/>
                </a:lnTo>
                <a:lnTo>
                  <a:pt x="194608" y="49508"/>
                </a:lnTo>
                <a:lnTo>
                  <a:pt x="195461" y="52959"/>
                </a:lnTo>
                <a:lnTo>
                  <a:pt x="195077" y="57165"/>
                </a:lnTo>
                <a:lnTo>
                  <a:pt x="193869" y="61874"/>
                </a:lnTo>
                <a:lnTo>
                  <a:pt x="192111" y="66918"/>
                </a:lnTo>
                <a:lnTo>
                  <a:pt x="189987" y="72186"/>
                </a:lnTo>
                <a:lnTo>
                  <a:pt x="187617" y="77603"/>
                </a:lnTo>
                <a:lnTo>
                  <a:pt x="185086" y="83119"/>
                </a:lnTo>
                <a:lnTo>
                  <a:pt x="180541" y="89654"/>
                </a:lnTo>
                <a:lnTo>
                  <a:pt x="174653" y="96868"/>
                </a:lnTo>
                <a:lnTo>
                  <a:pt x="167870" y="104535"/>
                </a:lnTo>
                <a:lnTo>
                  <a:pt x="155254" y="118134"/>
                </a:lnTo>
                <a:lnTo>
                  <a:pt x="149223" y="124428"/>
                </a:lnTo>
                <a:lnTo>
                  <a:pt x="144249" y="130528"/>
                </a:lnTo>
                <a:lnTo>
                  <a:pt x="139981" y="136500"/>
                </a:lnTo>
                <a:lnTo>
                  <a:pt x="136183" y="142386"/>
                </a:lnTo>
                <a:lnTo>
                  <a:pt x="130794" y="149168"/>
                </a:lnTo>
                <a:lnTo>
                  <a:pt x="124343" y="156547"/>
                </a:lnTo>
                <a:lnTo>
                  <a:pt x="117186" y="164324"/>
                </a:lnTo>
                <a:lnTo>
                  <a:pt x="107651" y="173318"/>
                </a:lnTo>
                <a:lnTo>
                  <a:pt x="96532" y="183124"/>
                </a:lnTo>
                <a:lnTo>
                  <a:pt x="75288" y="201322"/>
                </a:lnTo>
                <a:lnTo>
                  <a:pt x="62671" y="212586"/>
                </a:lnTo>
                <a:lnTo>
                  <a:pt x="58926" y="216923"/>
                </a:lnTo>
                <a:lnTo>
                  <a:pt x="54765" y="224282"/>
                </a:lnTo>
                <a:lnTo>
                  <a:pt x="50375" y="230727"/>
                </a:lnTo>
                <a:lnTo>
                  <a:pt x="47871" y="233780"/>
                </a:lnTo>
                <a:lnTo>
                  <a:pt x="46201" y="236767"/>
                </a:lnTo>
                <a:lnTo>
                  <a:pt x="44346" y="242626"/>
                </a:lnTo>
                <a:lnTo>
                  <a:pt x="44804" y="245522"/>
                </a:lnTo>
                <a:lnTo>
                  <a:pt x="47853" y="251280"/>
                </a:lnTo>
                <a:lnTo>
                  <a:pt x="50952" y="253196"/>
                </a:lnTo>
                <a:lnTo>
                  <a:pt x="59475" y="255326"/>
                </a:lnTo>
                <a:lnTo>
                  <a:pt x="70433" y="256525"/>
                </a:lnTo>
                <a:lnTo>
                  <a:pt x="79246" y="254265"/>
                </a:lnTo>
                <a:lnTo>
                  <a:pt x="84263" y="252329"/>
                </a:lnTo>
                <a:lnTo>
                  <a:pt x="97133" y="249133"/>
                </a:lnTo>
                <a:lnTo>
                  <a:pt x="136833" y="240502"/>
                </a:lnTo>
                <a:lnTo>
                  <a:pt x="154087" y="237439"/>
                </a:lnTo>
                <a:lnTo>
                  <a:pt x="168447" y="235396"/>
                </a:lnTo>
                <a:lnTo>
                  <a:pt x="180878" y="234035"/>
                </a:lnTo>
                <a:lnTo>
                  <a:pt x="192023" y="232174"/>
                </a:lnTo>
                <a:lnTo>
                  <a:pt x="202310" y="229982"/>
                </a:lnTo>
                <a:lnTo>
                  <a:pt x="212026" y="227568"/>
                </a:lnTo>
                <a:lnTo>
                  <a:pt x="221361" y="225006"/>
                </a:lnTo>
                <a:lnTo>
                  <a:pt x="239352" y="219619"/>
                </a:lnTo>
                <a:lnTo>
                  <a:pt x="248151" y="217801"/>
                </a:lnTo>
                <a:lnTo>
                  <a:pt x="256874" y="216590"/>
                </a:lnTo>
                <a:lnTo>
                  <a:pt x="265547" y="215782"/>
                </a:lnTo>
                <a:lnTo>
                  <a:pt x="277044" y="215244"/>
                </a:lnTo>
                <a:lnTo>
                  <a:pt x="305058" y="214645"/>
                </a:lnTo>
                <a:lnTo>
                  <a:pt x="348409" y="214309"/>
                </a:lnTo>
                <a:lnTo>
                  <a:pt x="362765" y="215213"/>
                </a:lnTo>
                <a:lnTo>
                  <a:pt x="377099" y="216770"/>
                </a:lnTo>
                <a:lnTo>
                  <a:pt x="454342" y="231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34"/>
          <p:cNvSpPr/>
          <p:nvPr/>
        </p:nvSpPr>
        <p:spPr>
          <a:xfrm>
            <a:off x="3123456" y="3343349"/>
            <a:ext cx="428417" cy="247666"/>
          </a:xfrm>
          <a:custGeom>
            <a:avLst/>
            <a:gdLst/>
            <a:ahLst/>
            <a:cxnLst/>
            <a:rect l="0" t="0" r="0" b="0"/>
            <a:pathLst>
              <a:path w="428417" h="247666">
                <a:moveTo>
                  <a:pt x="16936" y="77078"/>
                </a:moveTo>
                <a:lnTo>
                  <a:pt x="7834" y="67977"/>
                </a:lnTo>
                <a:lnTo>
                  <a:pt x="5153" y="64343"/>
                </a:lnTo>
                <a:lnTo>
                  <a:pt x="2174" y="57765"/>
                </a:lnTo>
                <a:lnTo>
                  <a:pt x="850" y="51667"/>
                </a:lnTo>
                <a:lnTo>
                  <a:pt x="0" y="44542"/>
                </a:lnTo>
                <a:lnTo>
                  <a:pt x="2424" y="41028"/>
                </a:lnTo>
                <a:lnTo>
                  <a:pt x="9144" y="33694"/>
                </a:lnTo>
                <a:lnTo>
                  <a:pt x="11741" y="31010"/>
                </a:lnTo>
                <a:lnTo>
                  <a:pt x="19707" y="25488"/>
                </a:lnTo>
                <a:lnTo>
                  <a:pt x="31502" y="18907"/>
                </a:lnTo>
                <a:lnTo>
                  <a:pt x="49445" y="9632"/>
                </a:lnTo>
                <a:lnTo>
                  <a:pt x="58611" y="6396"/>
                </a:lnTo>
                <a:lnTo>
                  <a:pt x="67580" y="4240"/>
                </a:lnTo>
                <a:lnTo>
                  <a:pt x="76416" y="2801"/>
                </a:lnTo>
                <a:lnTo>
                  <a:pt x="84211" y="1843"/>
                </a:lnTo>
                <a:lnTo>
                  <a:pt x="91314" y="1204"/>
                </a:lnTo>
                <a:lnTo>
                  <a:pt x="104285" y="494"/>
                </a:lnTo>
                <a:lnTo>
                  <a:pt x="116400" y="178"/>
                </a:lnTo>
                <a:lnTo>
                  <a:pt x="133931" y="0"/>
                </a:lnTo>
                <a:lnTo>
                  <a:pt x="145451" y="2499"/>
                </a:lnTo>
                <a:lnTo>
                  <a:pt x="151191" y="4498"/>
                </a:lnTo>
                <a:lnTo>
                  <a:pt x="162647" y="11801"/>
                </a:lnTo>
                <a:lnTo>
                  <a:pt x="168369" y="16415"/>
                </a:lnTo>
                <a:lnTo>
                  <a:pt x="177267" y="24082"/>
                </a:lnTo>
                <a:lnTo>
                  <a:pt x="184397" y="31617"/>
                </a:lnTo>
                <a:lnTo>
                  <a:pt x="187631" y="36293"/>
                </a:lnTo>
                <a:lnTo>
                  <a:pt x="190740" y="41316"/>
                </a:lnTo>
                <a:lnTo>
                  <a:pt x="192813" y="47521"/>
                </a:lnTo>
                <a:lnTo>
                  <a:pt x="194195" y="54516"/>
                </a:lnTo>
                <a:lnTo>
                  <a:pt x="195116" y="62037"/>
                </a:lnTo>
                <a:lnTo>
                  <a:pt x="195730" y="68955"/>
                </a:lnTo>
                <a:lnTo>
                  <a:pt x="196140" y="75473"/>
                </a:lnTo>
                <a:lnTo>
                  <a:pt x="196413" y="81723"/>
                </a:lnTo>
                <a:lnTo>
                  <a:pt x="195642" y="88747"/>
                </a:lnTo>
                <a:lnTo>
                  <a:pt x="194176" y="96287"/>
                </a:lnTo>
                <a:lnTo>
                  <a:pt x="192246" y="104172"/>
                </a:lnTo>
                <a:lnTo>
                  <a:pt x="189054" y="112286"/>
                </a:lnTo>
                <a:lnTo>
                  <a:pt x="185022" y="120552"/>
                </a:lnTo>
                <a:lnTo>
                  <a:pt x="180428" y="128921"/>
                </a:lnTo>
                <a:lnTo>
                  <a:pt x="176413" y="137358"/>
                </a:lnTo>
                <a:lnTo>
                  <a:pt x="172784" y="145839"/>
                </a:lnTo>
                <a:lnTo>
                  <a:pt x="169412" y="154351"/>
                </a:lnTo>
                <a:lnTo>
                  <a:pt x="164307" y="161931"/>
                </a:lnTo>
                <a:lnTo>
                  <a:pt x="158046" y="168890"/>
                </a:lnTo>
                <a:lnTo>
                  <a:pt x="144422" y="181700"/>
                </a:lnTo>
                <a:lnTo>
                  <a:pt x="132016" y="193744"/>
                </a:lnTo>
                <a:lnTo>
                  <a:pt x="123184" y="201528"/>
                </a:lnTo>
                <a:lnTo>
                  <a:pt x="100670" y="220337"/>
                </a:lnTo>
                <a:lnTo>
                  <a:pt x="92761" y="227829"/>
                </a:lnTo>
                <a:lnTo>
                  <a:pt x="87489" y="233776"/>
                </a:lnTo>
                <a:lnTo>
                  <a:pt x="83973" y="238693"/>
                </a:lnTo>
                <a:lnTo>
                  <a:pt x="80678" y="241972"/>
                </a:lnTo>
                <a:lnTo>
                  <a:pt x="77528" y="244157"/>
                </a:lnTo>
                <a:lnTo>
                  <a:pt x="74476" y="245614"/>
                </a:lnTo>
                <a:lnTo>
                  <a:pt x="73393" y="246586"/>
                </a:lnTo>
                <a:lnTo>
                  <a:pt x="73624" y="247233"/>
                </a:lnTo>
                <a:lnTo>
                  <a:pt x="74730" y="247665"/>
                </a:lnTo>
                <a:lnTo>
                  <a:pt x="86120" y="245604"/>
                </a:lnTo>
                <a:lnTo>
                  <a:pt x="94491" y="243721"/>
                </a:lnTo>
                <a:lnTo>
                  <a:pt x="101977" y="242466"/>
                </a:lnTo>
                <a:lnTo>
                  <a:pt x="108872" y="241629"/>
                </a:lnTo>
                <a:lnTo>
                  <a:pt x="115374" y="241071"/>
                </a:lnTo>
                <a:lnTo>
                  <a:pt x="122567" y="239747"/>
                </a:lnTo>
                <a:lnTo>
                  <a:pt x="130219" y="237912"/>
                </a:lnTo>
                <a:lnTo>
                  <a:pt x="138178" y="235736"/>
                </a:lnTo>
                <a:lnTo>
                  <a:pt x="151104" y="234284"/>
                </a:lnTo>
                <a:lnTo>
                  <a:pt x="167341" y="233317"/>
                </a:lnTo>
                <a:lnTo>
                  <a:pt x="213900" y="231956"/>
                </a:lnTo>
                <a:lnTo>
                  <a:pt x="266288" y="231458"/>
                </a:lnTo>
                <a:lnTo>
                  <a:pt x="428416" y="2313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35"/>
          <p:cNvSpPr/>
          <p:nvPr/>
        </p:nvSpPr>
        <p:spPr>
          <a:xfrm>
            <a:off x="3615513" y="3317557"/>
            <a:ext cx="30658" cy="360046"/>
          </a:xfrm>
          <a:custGeom>
            <a:avLst/>
            <a:gdLst/>
            <a:ahLst/>
            <a:cxnLst/>
            <a:rect l="0" t="0" r="0" b="0"/>
            <a:pathLst>
              <a:path w="30658" h="360046">
                <a:moveTo>
                  <a:pt x="4939" y="0"/>
                </a:moveTo>
                <a:lnTo>
                  <a:pt x="389" y="13653"/>
                </a:lnTo>
                <a:lnTo>
                  <a:pt x="0" y="19580"/>
                </a:lnTo>
                <a:lnTo>
                  <a:pt x="694" y="25435"/>
                </a:lnTo>
                <a:lnTo>
                  <a:pt x="2109" y="31244"/>
                </a:lnTo>
                <a:lnTo>
                  <a:pt x="3052" y="40832"/>
                </a:lnTo>
                <a:lnTo>
                  <a:pt x="3681" y="52939"/>
                </a:lnTo>
                <a:lnTo>
                  <a:pt x="4566" y="89663"/>
                </a:lnTo>
                <a:lnTo>
                  <a:pt x="4866" y="127672"/>
                </a:lnTo>
                <a:lnTo>
                  <a:pt x="5843" y="137502"/>
                </a:lnTo>
                <a:lnTo>
                  <a:pt x="7446" y="147866"/>
                </a:lnTo>
                <a:lnTo>
                  <a:pt x="9468" y="158585"/>
                </a:lnTo>
                <a:lnTo>
                  <a:pt x="10816" y="168588"/>
                </a:lnTo>
                <a:lnTo>
                  <a:pt x="11714" y="178115"/>
                </a:lnTo>
                <a:lnTo>
                  <a:pt x="12313" y="187323"/>
                </a:lnTo>
                <a:lnTo>
                  <a:pt x="11760" y="199177"/>
                </a:lnTo>
                <a:lnTo>
                  <a:pt x="10439" y="212795"/>
                </a:lnTo>
                <a:lnTo>
                  <a:pt x="8606" y="227589"/>
                </a:lnTo>
                <a:lnTo>
                  <a:pt x="7384" y="240308"/>
                </a:lnTo>
                <a:lnTo>
                  <a:pt x="6569" y="251645"/>
                </a:lnTo>
                <a:lnTo>
                  <a:pt x="6026" y="262061"/>
                </a:lnTo>
                <a:lnTo>
                  <a:pt x="6616" y="270910"/>
                </a:lnTo>
                <a:lnTo>
                  <a:pt x="7962" y="278714"/>
                </a:lnTo>
                <a:lnTo>
                  <a:pt x="9812" y="285822"/>
                </a:lnTo>
                <a:lnTo>
                  <a:pt x="11045" y="292466"/>
                </a:lnTo>
                <a:lnTo>
                  <a:pt x="11867" y="298800"/>
                </a:lnTo>
                <a:lnTo>
                  <a:pt x="12415" y="304927"/>
                </a:lnTo>
                <a:lnTo>
                  <a:pt x="12781" y="310917"/>
                </a:lnTo>
                <a:lnTo>
                  <a:pt x="13187" y="322653"/>
                </a:lnTo>
                <a:lnTo>
                  <a:pt x="13415" y="335419"/>
                </a:lnTo>
                <a:lnTo>
                  <a:pt x="14400" y="339818"/>
                </a:lnTo>
                <a:lnTo>
                  <a:pt x="16009" y="344655"/>
                </a:lnTo>
                <a:lnTo>
                  <a:pt x="30657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6"/>
          <p:cNvSpPr/>
          <p:nvPr/>
        </p:nvSpPr>
        <p:spPr>
          <a:xfrm>
            <a:off x="1460182" y="4063365"/>
            <a:ext cx="368619" cy="17146"/>
          </a:xfrm>
          <a:custGeom>
            <a:avLst/>
            <a:gdLst/>
            <a:ahLst/>
            <a:cxnLst/>
            <a:rect l="0" t="0" r="0" b="0"/>
            <a:pathLst>
              <a:path w="368619" h="17146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6527" y="7778"/>
                </a:lnTo>
                <a:lnTo>
                  <a:pt x="22448" y="8043"/>
                </a:lnTo>
                <a:lnTo>
                  <a:pt x="29253" y="8219"/>
                </a:lnTo>
                <a:lnTo>
                  <a:pt x="219421" y="8541"/>
                </a:lnTo>
                <a:lnTo>
                  <a:pt x="241530" y="9504"/>
                </a:lnTo>
                <a:lnTo>
                  <a:pt x="262938" y="11099"/>
                </a:lnTo>
                <a:lnTo>
                  <a:pt x="299741" y="14458"/>
                </a:lnTo>
                <a:lnTo>
                  <a:pt x="322448" y="15950"/>
                </a:lnTo>
                <a:lnTo>
                  <a:pt x="338890" y="16614"/>
                </a:lnTo>
                <a:lnTo>
                  <a:pt x="368618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7"/>
          <p:cNvSpPr/>
          <p:nvPr/>
        </p:nvSpPr>
        <p:spPr>
          <a:xfrm>
            <a:off x="1538526" y="3912742"/>
            <a:ext cx="67389" cy="56326"/>
          </a:xfrm>
          <a:custGeom>
            <a:avLst/>
            <a:gdLst/>
            <a:ahLst/>
            <a:cxnLst/>
            <a:rect l="0" t="0" r="0" b="0"/>
            <a:pathLst>
              <a:path w="67389" h="56326">
                <a:moveTo>
                  <a:pt x="7381" y="56325"/>
                </a:moveTo>
                <a:lnTo>
                  <a:pt x="2830" y="47223"/>
                </a:lnTo>
                <a:lnTo>
                  <a:pt x="1489" y="43590"/>
                </a:lnTo>
                <a:lnTo>
                  <a:pt x="596" y="40215"/>
                </a:lnTo>
                <a:lnTo>
                  <a:pt x="0" y="37013"/>
                </a:lnTo>
                <a:lnTo>
                  <a:pt x="555" y="33925"/>
                </a:lnTo>
                <a:lnTo>
                  <a:pt x="1878" y="30914"/>
                </a:lnTo>
                <a:lnTo>
                  <a:pt x="3712" y="27954"/>
                </a:lnTo>
                <a:lnTo>
                  <a:pt x="8745" y="23124"/>
                </a:lnTo>
                <a:lnTo>
                  <a:pt x="15910" y="17046"/>
                </a:lnTo>
                <a:lnTo>
                  <a:pt x="24497" y="10137"/>
                </a:lnTo>
                <a:lnTo>
                  <a:pt x="31174" y="5530"/>
                </a:lnTo>
                <a:lnTo>
                  <a:pt x="36578" y="2460"/>
                </a:lnTo>
                <a:lnTo>
                  <a:pt x="41133" y="412"/>
                </a:lnTo>
                <a:lnTo>
                  <a:pt x="45123" y="0"/>
                </a:lnTo>
                <a:lnTo>
                  <a:pt x="48734" y="678"/>
                </a:lnTo>
                <a:lnTo>
                  <a:pt x="52095" y="2082"/>
                </a:lnTo>
                <a:lnTo>
                  <a:pt x="55288" y="3018"/>
                </a:lnTo>
                <a:lnTo>
                  <a:pt x="58369" y="3642"/>
                </a:lnTo>
                <a:lnTo>
                  <a:pt x="61375" y="4058"/>
                </a:lnTo>
                <a:lnTo>
                  <a:pt x="63380" y="5288"/>
                </a:lnTo>
                <a:lnTo>
                  <a:pt x="64716" y="7060"/>
                </a:lnTo>
                <a:lnTo>
                  <a:pt x="67388" y="134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38"/>
          <p:cNvSpPr/>
          <p:nvPr/>
        </p:nvSpPr>
        <p:spPr>
          <a:xfrm>
            <a:off x="1631632" y="4147030"/>
            <a:ext cx="66572" cy="79213"/>
          </a:xfrm>
          <a:custGeom>
            <a:avLst/>
            <a:gdLst/>
            <a:ahLst/>
            <a:cxnLst/>
            <a:rect l="0" t="0" r="0" b="0"/>
            <a:pathLst>
              <a:path w="66572" h="79213">
                <a:moveTo>
                  <a:pt x="34290" y="62067"/>
                </a:moveTo>
                <a:lnTo>
                  <a:pt x="29739" y="52965"/>
                </a:lnTo>
                <a:lnTo>
                  <a:pt x="29351" y="49332"/>
                </a:lnTo>
                <a:lnTo>
                  <a:pt x="30045" y="45957"/>
                </a:lnTo>
                <a:lnTo>
                  <a:pt x="31460" y="42754"/>
                </a:lnTo>
                <a:lnTo>
                  <a:pt x="32403" y="39667"/>
                </a:lnTo>
                <a:lnTo>
                  <a:pt x="33032" y="36656"/>
                </a:lnTo>
                <a:lnTo>
                  <a:pt x="33452" y="33696"/>
                </a:lnTo>
                <a:lnTo>
                  <a:pt x="34683" y="30771"/>
                </a:lnTo>
                <a:lnTo>
                  <a:pt x="36457" y="27868"/>
                </a:lnTo>
                <a:lnTo>
                  <a:pt x="38592" y="24980"/>
                </a:lnTo>
                <a:lnTo>
                  <a:pt x="41921" y="21150"/>
                </a:lnTo>
                <a:lnTo>
                  <a:pt x="46045" y="16692"/>
                </a:lnTo>
                <a:lnTo>
                  <a:pt x="61800" y="399"/>
                </a:lnTo>
                <a:lnTo>
                  <a:pt x="64060" y="0"/>
                </a:lnTo>
                <a:lnTo>
                  <a:pt x="65567" y="1639"/>
                </a:lnTo>
                <a:lnTo>
                  <a:pt x="66571" y="4637"/>
                </a:lnTo>
                <a:lnTo>
                  <a:pt x="66288" y="7588"/>
                </a:lnTo>
                <a:lnTo>
                  <a:pt x="65147" y="10508"/>
                </a:lnTo>
                <a:lnTo>
                  <a:pt x="63434" y="13407"/>
                </a:lnTo>
                <a:lnTo>
                  <a:pt x="61339" y="16292"/>
                </a:lnTo>
                <a:lnTo>
                  <a:pt x="58990" y="19168"/>
                </a:lnTo>
                <a:lnTo>
                  <a:pt x="56472" y="22038"/>
                </a:lnTo>
                <a:lnTo>
                  <a:pt x="53840" y="25856"/>
                </a:lnTo>
                <a:lnTo>
                  <a:pt x="51134" y="30306"/>
                </a:lnTo>
                <a:lnTo>
                  <a:pt x="48376" y="35178"/>
                </a:lnTo>
                <a:lnTo>
                  <a:pt x="44634" y="40331"/>
                </a:lnTo>
                <a:lnTo>
                  <a:pt x="40233" y="45672"/>
                </a:lnTo>
                <a:lnTo>
                  <a:pt x="31216" y="55733"/>
                </a:lnTo>
                <a:lnTo>
                  <a:pt x="24034" y="63379"/>
                </a:lnTo>
                <a:lnTo>
                  <a:pt x="21738" y="66752"/>
                </a:lnTo>
                <a:lnTo>
                  <a:pt x="20207" y="69953"/>
                </a:lnTo>
                <a:lnTo>
                  <a:pt x="19186" y="73039"/>
                </a:lnTo>
                <a:lnTo>
                  <a:pt x="17553" y="75097"/>
                </a:lnTo>
                <a:lnTo>
                  <a:pt x="15512" y="76469"/>
                </a:lnTo>
                <a:lnTo>
                  <a:pt x="0" y="79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9"/>
          <p:cNvSpPr/>
          <p:nvPr/>
        </p:nvSpPr>
        <p:spPr>
          <a:xfrm>
            <a:off x="1914525" y="3866585"/>
            <a:ext cx="428626" cy="332693"/>
          </a:xfrm>
          <a:custGeom>
            <a:avLst/>
            <a:gdLst/>
            <a:ahLst/>
            <a:cxnLst/>
            <a:rect l="0" t="0" r="0" b="0"/>
            <a:pathLst>
              <a:path w="428626" h="332693">
                <a:moveTo>
                  <a:pt x="0" y="33902"/>
                </a:moveTo>
                <a:lnTo>
                  <a:pt x="12735" y="27058"/>
                </a:lnTo>
                <a:lnTo>
                  <a:pt x="22399" y="20233"/>
                </a:lnTo>
                <a:lnTo>
                  <a:pt x="31296" y="16834"/>
                </a:lnTo>
                <a:lnTo>
                  <a:pt x="39964" y="11171"/>
                </a:lnTo>
                <a:lnTo>
                  <a:pt x="52375" y="8117"/>
                </a:lnTo>
                <a:lnTo>
                  <a:pt x="72490" y="4027"/>
                </a:lnTo>
                <a:lnTo>
                  <a:pt x="81664" y="2555"/>
                </a:lnTo>
                <a:lnTo>
                  <a:pt x="89685" y="1575"/>
                </a:lnTo>
                <a:lnTo>
                  <a:pt x="96937" y="920"/>
                </a:lnTo>
                <a:lnTo>
                  <a:pt x="105582" y="484"/>
                </a:lnTo>
                <a:lnTo>
                  <a:pt x="125348" y="0"/>
                </a:lnTo>
                <a:lnTo>
                  <a:pt x="134047" y="823"/>
                </a:lnTo>
                <a:lnTo>
                  <a:pt x="141752" y="2324"/>
                </a:lnTo>
                <a:lnTo>
                  <a:pt x="154441" y="5580"/>
                </a:lnTo>
                <a:lnTo>
                  <a:pt x="163255" y="7027"/>
                </a:lnTo>
                <a:lnTo>
                  <a:pt x="166939" y="9318"/>
                </a:lnTo>
                <a:lnTo>
                  <a:pt x="173572" y="16943"/>
                </a:lnTo>
                <a:lnTo>
                  <a:pt x="179696" y="24143"/>
                </a:lnTo>
                <a:lnTo>
                  <a:pt x="182662" y="27396"/>
                </a:lnTo>
                <a:lnTo>
                  <a:pt x="184639" y="31470"/>
                </a:lnTo>
                <a:lnTo>
                  <a:pt x="186837" y="41076"/>
                </a:lnTo>
                <a:lnTo>
                  <a:pt x="190353" y="49156"/>
                </a:lnTo>
                <a:lnTo>
                  <a:pt x="192625" y="52644"/>
                </a:lnTo>
                <a:lnTo>
                  <a:pt x="194138" y="57827"/>
                </a:lnTo>
                <a:lnTo>
                  <a:pt x="195148" y="64139"/>
                </a:lnTo>
                <a:lnTo>
                  <a:pt x="195821" y="71205"/>
                </a:lnTo>
                <a:lnTo>
                  <a:pt x="195317" y="77821"/>
                </a:lnTo>
                <a:lnTo>
                  <a:pt x="194029" y="84136"/>
                </a:lnTo>
                <a:lnTo>
                  <a:pt x="192217" y="90251"/>
                </a:lnTo>
                <a:lnTo>
                  <a:pt x="189105" y="99091"/>
                </a:lnTo>
                <a:lnTo>
                  <a:pt x="180566" y="121613"/>
                </a:lnTo>
                <a:lnTo>
                  <a:pt x="174670" y="134286"/>
                </a:lnTo>
                <a:lnTo>
                  <a:pt x="167881" y="147497"/>
                </a:lnTo>
                <a:lnTo>
                  <a:pt x="160498" y="161067"/>
                </a:lnTo>
                <a:lnTo>
                  <a:pt x="153671" y="172971"/>
                </a:lnTo>
                <a:lnTo>
                  <a:pt x="147215" y="183765"/>
                </a:lnTo>
                <a:lnTo>
                  <a:pt x="141005" y="193818"/>
                </a:lnTo>
                <a:lnTo>
                  <a:pt x="134961" y="202425"/>
                </a:lnTo>
                <a:lnTo>
                  <a:pt x="129026" y="210068"/>
                </a:lnTo>
                <a:lnTo>
                  <a:pt x="123165" y="217069"/>
                </a:lnTo>
                <a:lnTo>
                  <a:pt x="117352" y="223641"/>
                </a:lnTo>
                <a:lnTo>
                  <a:pt x="105814" y="236023"/>
                </a:lnTo>
                <a:lnTo>
                  <a:pt x="100070" y="242944"/>
                </a:lnTo>
                <a:lnTo>
                  <a:pt x="94336" y="250416"/>
                </a:lnTo>
                <a:lnTo>
                  <a:pt x="88608" y="258255"/>
                </a:lnTo>
                <a:lnTo>
                  <a:pt x="81932" y="264433"/>
                </a:lnTo>
                <a:lnTo>
                  <a:pt x="74623" y="269504"/>
                </a:lnTo>
                <a:lnTo>
                  <a:pt x="66894" y="273838"/>
                </a:lnTo>
                <a:lnTo>
                  <a:pt x="55765" y="283733"/>
                </a:lnTo>
                <a:lnTo>
                  <a:pt x="51464" y="289039"/>
                </a:lnTo>
                <a:lnTo>
                  <a:pt x="44787" y="294481"/>
                </a:lnTo>
                <a:lnTo>
                  <a:pt x="36525" y="300014"/>
                </a:lnTo>
                <a:lnTo>
                  <a:pt x="27207" y="305607"/>
                </a:lnTo>
                <a:lnTo>
                  <a:pt x="16854" y="314363"/>
                </a:lnTo>
                <a:lnTo>
                  <a:pt x="14094" y="318031"/>
                </a:lnTo>
                <a:lnTo>
                  <a:pt x="14158" y="320476"/>
                </a:lnTo>
                <a:lnTo>
                  <a:pt x="16106" y="322107"/>
                </a:lnTo>
                <a:lnTo>
                  <a:pt x="19310" y="323193"/>
                </a:lnTo>
                <a:lnTo>
                  <a:pt x="27949" y="324401"/>
                </a:lnTo>
                <a:lnTo>
                  <a:pt x="39091" y="325890"/>
                </a:lnTo>
                <a:lnTo>
                  <a:pt x="46064" y="327621"/>
                </a:lnTo>
                <a:lnTo>
                  <a:pt x="53569" y="329727"/>
                </a:lnTo>
                <a:lnTo>
                  <a:pt x="62382" y="331132"/>
                </a:lnTo>
                <a:lnTo>
                  <a:pt x="72068" y="332068"/>
                </a:lnTo>
                <a:lnTo>
                  <a:pt x="82335" y="332692"/>
                </a:lnTo>
                <a:lnTo>
                  <a:pt x="96800" y="332155"/>
                </a:lnTo>
                <a:lnTo>
                  <a:pt x="114063" y="330845"/>
                </a:lnTo>
                <a:lnTo>
                  <a:pt x="133192" y="329019"/>
                </a:lnTo>
                <a:lnTo>
                  <a:pt x="148802" y="327802"/>
                </a:lnTo>
                <a:lnTo>
                  <a:pt x="162066" y="326990"/>
                </a:lnTo>
                <a:lnTo>
                  <a:pt x="173766" y="326449"/>
                </a:lnTo>
                <a:lnTo>
                  <a:pt x="184424" y="325136"/>
                </a:lnTo>
                <a:lnTo>
                  <a:pt x="194387" y="323308"/>
                </a:lnTo>
                <a:lnTo>
                  <a:pt x="203886" y="321137"/>
                </a:lnTo>
                <a:lnTo>
                  <a:pt x="214981" y="319690"/>
                </a:lnTo>
                <a:lnTo>
                  <a:pt x="227141" y="318725"/>
                </a:lnTo>
                <a:lnTo>
                  <a:pt x="240009" y="318082"/>
                </a:lnTo>
                <a:lnTo>
                  <a:pt x="279708" y="317366"/>
                </a:lnTo>
                <a:lnTo>
                  <a:pt x="346398" y="316908"/>
                </a:lnTo>
                <a:lnTo>
                  <a:pt x="355710" y="317822"/>
                </a:lnTo>
                <a:lnTo>
                  <a:pt x="363822" y="319385"/>
                </a:lnTo>
                <a:lnTo>
                  <a:pt x="371135" y="321379"/>
                </a:lnTo>
                <a:lnTo>
                  <a:pt x="377916" y="321756"/>
                </a:lnTo>
                <a:lnTo>
                  <a:pt x="390530" y="319635"/>
                </a:lnTo>
                <a:lnTo>
                  <a:pt x="397513" y="318688"/>
                </a:lnTo>
                <a:lnTo>
                  <a:pt x="405026" y="318057"/>
                </a:lnTo>
                <a:lnTo>
                  <a:pt x="428625" y="3167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40"/>
          <p:cNvSpPr/>
          <p:nvPr/>
        </p:nvSpPr>
        <p:spPr>
          <a:xfrm>
            <a:off x="3032285" y="3686424"/>
            <a:ext cx="999648" cy="42614"/>
          </a:xfrm>
          <a:custGeom>
            <a:avLst/>
            <a:gdLst/>
            <a:ahLst/>
            <a:cxnLst/>
            <a:rect l="0" t="0" r="0" b="0"/>
            <a:pathLst>
              <a:path w="999648" h="42614">
                <a:moveTo>
                  <a:pt x="22382" y="42613"/>
                </a:moveTo>
                <a:lnTo>
                  <a:pt x="8729" y="38063"/>
                </a:lnTo>
                <a:lnTo>
                  <a:pt x="4708" y="35769"/>
                </a:lnTo>
                <a:lnTo>
                  <a:pt x="2027" y="33288"/>
                </a:lnTo>
                <a:lnTo>
                  <a:pt x="239" y="30682"/>
                </a:lnTo>
                <a:lnTo>
                  <a:pt x="0" y="29896"/>
                </a:lnTo>
                <a:lnTo>
                  <a:pt x="794" y="30325"/>
                </a:lnTo>
                <a:lnTo>
                  <a:pt x="4359" y="33307"/>
                </a:lnTo>
                <a:lnTo>
                  <a:pt x="14079" y="33823"/>
                </a:lnTo>
                <a:lnTo>
                  <a:pt x="557817" y="4009"/>
                </a:lnTo>
                <a:lnTo>
                  <a:pt x="645163" y="1643"/>
                </a:lnTo>
                <a:lnTo>
                  <a:pt x="842711" y="0"/>
                </a:lnTo>
                <a:lnTo>
                  <a:pt x="866448" y="869"/>
                </a:lnTo>
                <a:lnTo>
                  <a:pt x="887988" y="2402"/>
                </a:lnTo>
                <a:lnTo>
                  <a:pt x="923351" y="5691"/>
                </a:lnTo>
                <a:lnTo>
                  <a:pt x="945417" y="7154"/>
                </a:lnTo>
                <a:lnTo>
                  <a:pt x="954921" y="8496"/>
                </a:lnTo>
                <a:lnTo>
                  <a:pt x="964115" y="10343"/>
                </a:lnTo>
                <a:lnTo>
                  <a:pt x="973102" y="12527"/>
                </a:lnTo>
                <a:lnTo>
                  <a:pt x="980045" y="13983"/>
                </a:lnTo>
                <a:lnTo>
                  <a:pt x="985627" y="14954"/>
                </a:lnTo>
                <a:lnTo>
                  <a:pt x="999647" y="168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41"/>
          <p:cNvSpPr/>
          <p:nvPr/>
        </p:nvSpPr>
        <p:spPr>
          <a:xfrm>
            <a:off x="3106102" y="3814762"/>
            <a:ext cx="351474" cy="307268"/>
          </a:xfrm>
          <a:custGeom>
            <a:avLst/>
            <a:gdLst/>
            <a:ahLst/>
            <a:cxnLst/>
            <a:rect l="0" t="0" r="0" b="0"/>
            <a:pathLst>
              <a:path w="351474" h="307268">
                <a:moveTo>
                  <a:pt x="351473" y="0"/>
                </a:moveTo>
                <a:lnTo>
                  <a:pt x="337820" y="4551"/>
                </a:lnTo>
                <a:lnTo>
                  <a:pt x="328577" y="6785"/>
                </a:lnTo>
                <a:lnTo>
                  <a:pt x="324779" y="7381"/>
                </a:lnTo>
                <a:lnTo>
                  <a:pt x="318437" y="9683"/>
                </a:lnTo>
                <a:lnTo>
                  <a:pt x="310399" y="13123"/>
                </a:lnTo>
                <a:lnTo>
                  <a:pt x="301230" y="17321"/>
                </a:lnTo>
                <a:lnTo>
                  <a:pt x="293212" y="20120"/>
                </a:lnTo>
                <a:lnTo>
                  <a:pt x="285963" y="21986"/>
                </a:lnTo>
                <a:lnTo>
                  <a:pt x="279224" y="23230"/>
                </a:lnTo>
                <a:lnTo>
                  <a:pt x="271874" y="24059"/>
                </a:lnTo>
                <a:lnTo>
                  <a:pt x="264117" y="24612"/>
                </a:lnTo>
                <a:lnTo>
                  <a:pt x="248831" y="25226"/>
                </a:lnTo>
                <a:lnTo>
                  <a:pt x="229514" y="25572"/>
                </a:lnTo>
                <a:lnTo>
                  <a:pt x="217576" y="25653"/>
                </a:lnTo>
                <a:lnTo>
                  <a:pt x="209821" y="24722"/>
                </a:lnTo>
                <a:lnTo>
                  <a:pt x="200841" y="23149"/>
                </a:lnTo>
                <a:lnTo>
                  <a:pt x="191044" y="21148"/>
                </a:lnTo>
                <a:lnTo>
                  <a:pt x="149950" y="13780"/>
                </a:lnTo>
                <a:lnTo>
                  <a:pt x="138067" y="11092"/>
                </a:lnTo>
                <a:lnTo>
                  <a:pt x="128240" y="8347"/>
                </a:lnTo>
                <a:lnTo>
                  <a:pt x="119783" y="5565"/>
                </a:lnTo>
                <a:lnTo>
                  <a:pt x="113193" y="3710"/>
                </a:lnTo>
                <a:lnTo>
                  <a:pt x="103330" y="1649"/>
                </a:lnTo>
                <a:lnTo>
                  <a:pt x="93232" y="733"/>
                </a:lnTo>
                <a:lnTo>
                  <a:pt x="87872" y="488"/>
                </a:lnTo>
                <a:lnTo>
                  <a:pt x="84299" y="1278"/>
                </a:lnTo>
                <a:lnTo>
                  <a:pt x="81917" y="2757"/>
                </a:lnTo>
                <a:lnTo>
                  <a:pt x="80329" y="4696"/>
                </a:lnTo>
                <a:lnTo>
                  <a:pt x="78564" y="11930"/>
                </a:lnTo>
                <a:lnTo>
                  <a:pt x="78093" y="16526"/>
                </a:lnTo>
                <a:lnTo>
                  <a:pt x="76827" y="22447"/>
                </a:lnTo>
                <a:lnTo>
                  <a:pt x="75031" y="29252"/>
                </a:lnTo>
                <a:lnTo>
                  <a:pt x="72881" y="36647"/>
                </a:lnTo>
                <a:lnTo>
                  <a:pt x="65303" y="65256"/>
                </a:lnTo>
                <a:lnTo>
                  <a:pt x="62586" y="73032"/>
                </a:lnTo>
                <a:lnTo>
                  <a:pt x="59821" y="79168"/>
                </a:lnTo>
                <a:lnTo>
                  <a:pt x="57026" y="84211"/>
                </a:lnTo>
                <a:lnTo>
                  <a:pt x="55162" y="89478"/>
                </a:lnTo>
                <a:lnTo>
                  <a:pt x="53920" y="94895"/>
                </a:lnTo>
                <a:lnTo>
                  <a:pt x="53092" y="100411"/>
                </a:lnTo>
                <a:lnTo>
                  <a:pt x="52539" y="105993"/>
                </a:lnTo>
                <a:lnTo>
                  <a:pt x="52171" y="111620"/>
                </a:lnTo>
                <a:lnTo>
                  <a:pt x="51926" y="117276"/>
                </a:lnTo>
                <a:lnTo>
                  <a:pt x="50810" y="122951"/>
                </a:lnTo>
                <a:lnTo>
                  <a:pt x="49113" y="128640"/>
                </a:lnTo>
                <a:lnTo>
                  <a:pt x="44097" y="142356"/>
                </a:lnTo>
                <a:lnTo>
                  <a:pt x="44638" y="143482"/>
                </a:lnTo>
                <a:lnTo>
                  <a:pt x="45951" y="144232"/>
                </a:lnTo>
                <a:lnTo>
                  <a:pt x="47779" y="144732"/>
                </a:lnTo>
                <a:lnTo>
                  <a:pt x="49950" y="144113"/>
                </a:lnTo>
                <a:lnTo>
                  <a:pt x="59462" y="137739"/>
                </a:lnTo>
                <a:lnTo>
                  <a:pt x="72147" y="129162"/>
                </a:lnTo>
                <a:lnTo>
                  <a:pt x="78578" y="126113"/>
                </a:lnTo>
                <a:lnTo>
                  <a:pt x="84771" y="124080"/>
                </a:lnTo>
                <a:lnTo>
                  <a:pt x="90804" y="122725"/>
                </a:lnTo>
                <a:lnTo>
                  <a:pt x="112747" y="118680"/>
                </a:lnTo>
                <a:lnTo>
                  <a:pt x="126600" y="116267"/>
                </a:lnTo>
                <a:lnTo>
                  <a:pt x="138692" y="114659"/>
                </a:lnTo>
                <a:lnTo>
                  <a:pt x="149612" y="113587"/>
                </a:lnTo>
                <a:lnTo>
                  <a:pt x="159749" y="112872"/>
                </a:lnTo>
                <a:lnTo>
                  <a:pt x="171269" y="112395"/>
                </a:lnTo>
                <a:lnTo>
                  <a:pt x="196770" y="111866"/>
                </a:lnTo>
                <a:lnTo>
                  <a:pt x="207380" y="112677"/>
                </a:lnTo>
                <a:lnTo>
                  <a:pt x="216358" y="114171"/>
                </a:lnTo>
                <a:lnTo>
                  <a:pt x="253558" y="123411"/>
                </a:lnTo>
                <a:lnTo>
                  <a:pt x="262383" y="127042"/>
                </a:lnTo>
                <a:lnTo>
                  <a:pt x="270172" y="131367"/>
                </a:lnTo>
                <a:lnTo>
                  <a:pt x="277270" y="136156"/>
                </a:lnTo>
                <a:lnTo>
                  <a:pt x="287696" y="144016"/>
                </a:lnTo>
                <a:lnTo>
                  <a:pt x="295505" y="150685"/>
                </a:lnTo>
                <a:lnTo>
                  <a:pt x="302150" y="156823"/>
                </a:lnTo>
                <a:lnTo>
                  <a:pt x="304304" y="160746"/>
                </a:lnTo>
                <a:lnTo>
                  <a:pt x="306696" y="170185"/>
                </a:lnTo>
                <a:lnTo>
                  <a:pt x="307759" y="178191"/>
                </a:lnTo>
                <a:lnTo>
                  <a:pt x="308232" y="185876"/>
                </a:lnTo>
                <a:lnTo>
                  <a:pt x="308442" y="195642"/>
                </a:lnTo>
                <a:lnTo>
                  <a:pt x="307545" y="200913"/>
                </a:lnTo>
                <a:lnTo>
                  <a:pt x="305995" y="206332"/>
                </a:lnTo>
                <a:lnTo>
                  <a:pt x="304009" y="211849"/>
                </a:lnTo>
                <a:lnTo>
                  <a:pt x="300780" y="216481"/>
                </a:lnTo>
                <a:lnTo>
                  <a:pt x="292113" y="224166"/>
                </a:lnTo>
                <a:lnTo>
                  <a:pt x="281910" y="233297"/>
                </a:lnTo>
                <a:lnTo>
                  <a:pt x="271026" y="242753"/>
                </a:lnTo>
                <a:lnTo>
                  <a:pt x="265456" y="246607"/>
                </a:lnTo>
                <a:lnTo>
                  <a:pt x="253235" y="254383"/>
                </a:lnTo>
                <a:lnTo>
                  <a:pt x="238279" y="264190"/>
                </a:lnTo>
                <a:lnTo>
                  <a:pt x="230290" y="268519"/>
                </a:lnTo>
                <a:lnTo>
                  <a:pt x="222107" y="272358"/>
                </a:lnTo>
                <a:lnTo>
                  <a:pt x="213794" y="275869"/>
                </a:lnTo>
                <a:lnTo>
                  <a:pt x="199477" y="282311"/>
                </a:lnTo>
                <a:lnTo>
                  <a:pt x="192992" y="285362"/>
                </a:lnTo>
                <a:lnTo>
                  <a:pt x="185811" y="288349"/>
                </a:lnTo>
                <a:lnTo>
                  <a:pt x="178167" y="291293"/>
                </a:lnTo>
                <a:lnTo>
                  <a:pt x="170213" y="294208"/>
                </a:lnTo>
                <a:lnTo>
                  <a:pt x="163005" y="296151"/>
                </a:lnTo>
                <a:lnTo>
                  <a:pt x="156295" y="297447"/>
                </a:lnTo>
                <a:lnTo>
                  <a:pt x="149917" y="298310"/>
                </a:lnTo>
                <a:lnTo>
                  <a:pt x="142807" y="299839"/>
                </a:lnTo>
                <a:lnTo>
                  <a:pt x="135210" y="301810"/>
                </a:lnTo>
                <a:lnTo>
                  <a:pt x="127288" y="304077"/>
                </a:lnTo>
                <a:lnTo>
                  <a:pt x="120101" y="305588"/>
                </a:lnTo>
                <a:lnTo>
                  <a:pt x="113405" y="306595"/>
                </a:lnTo>
                <a:lnTo>
                  <a:pt x="107036" y="307267"/>
                </a:lnTo>
                <a:lnTo>
                  <a:pt x="100885" y="306762"/>
                </a:lnTo>
                <a:lnTo>
                  <a:pt x="94879" y="305473"/>
                </a:lnTo>
                <a:lnTo>
                  <a:pt x="88970" y="303661"/>
                </a:lnTo>
                <a:lnTo>
                  <a:pt x="83126" y="302453"/>
                </a:lnTo>
                <a:lnTo>
                  <a:pt x="77325" y="301648"/>
                </a:lnTo>
                <a:lnTo>
                  <a:pt x="71552" y="301111"/>
                </a:lnTo>
                <a:lnTo>
                  <a:pt x="62941" y="298848"/>
                </a:lnTo>
                <a:lnTo>
                  <a:pt x="52438" y="295435"/>
                </a:lnTo>
                <a:lnTo>
                  <a:pt x="40674" y="291254"/>
                </a:lnTo>
                <a:lnTo>
                  <a:pt x="31879" y="288467"/>
                </a:lnTo>
                <a:lnTo>
                  <a:pt x="25062" y="286609"/>
                </a:lnTo>
                <a:lnTo>
                  <a:pt x="14949" y="283592"/>
                </a:lnTo>
                <a:lnTo>
                  <a:pt x="10918" y="281454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42"/>
          <p:cNvSpPr/>
          <p:nvPr/>
        </p:nvSpPr>
        <p:spPr>
          <a:xfrm>
            <a:off x="3561848" y="3771900"/>
            <a:ext cx="315780" cy="127765"/>
          </a:xfrm>
          <a:custGeom>
            <a:avLst/>
            <a:gdLst/>
            <a:ahLst/>
            <a:cxnLst/>
            <a:rect l="0" t="0" r="0" b="0"/>
            <a:pathLst>
              <a:path w="315780" h="127765">
                <a:moveTo>
                  <a:pt x="32886" y="0"/>
                </a:moveTo>
                <a:lnTo>
                  <a:pt x="28336" y="0"/>
                </a:lnTo>
                <a:lnTo>
                  <a:pt x="27948" y="952"/>
                </a:lnTo>
                <a:lnTo>
                  <a:pt x="28642" y="2540"/>
                </a:lnTo>
                <a:lnTo>
                  <a:pt x="32048" y="7380"/>
                </a:lnTo>
                <a:lnTo>
                  <a:pt x="31375" y="10635"/>
                </a:lnTo>
                <a:lnTo>
                  <a:pt x="29974" y="15662"/>
                </a:lnTo>
                <a:lnTo>
                  <a:pt x="28087" y="21872"/>
                </a:lnTo>
                <a:lnTo>
                  <a:pt x="26830" y="28868"/>
                </a:lnTo>
                <a:lnTo>
                  <a:pt x="25991" y="36391"/>
                </a:lnTo>
                <a:lnTo>
                  <a:pt x="25060" y="50463"/>
                </a:lnTo>
                <a:lnTo>
                  <a:pt x="24646" y="59893"/>
                </a:lnTo>
                <a:lnTo>
                  <a:pt x="22630" y="65646"/>
                </a:lnTo>
                <a:lnTo>
                  <a:pt x="19381" y="72339"/>
                </a:lnTo>
                <a:lnTo>
                  <a:pt x="9581" y="89960"/>
                </a:lnTo>
                <a:lnTo>
                  <a:pt x="7825" y="92358"/>
                </a:lnTo>
                <a:lnTo>
                  <a:pt x="5701" y="94910"/>
                </a:lnTo>
                <a:lnTo>
                  <a:pt x="0" y="101297"/>
                </a:lnTo>
                <a:lnTo>
                  <a:pt x="485" y="102774"/>
                </a:lnTo>
                <a:lnTo>
                  <a:pt x="1760" y="104711"/>
                </a:lnTo>
                <a:lnTo>
                  <a:pt x="3563" y="106955"/>
                </a:lnTo>
                <a:lnTo>
                  <a:pt x="5717" y="110355"/>
                </a:lnTo>
                <a:lnTo>
                  <a:pt x="8106" y="114528"/>
                </a:lnTo>
                <a:lnTo>
                  <a:pt x="10651" y="119214"/>
                </a:lnTo>
                <a:lnTo>
                  <a:pt x="13301" y="122339"/>
                </a:lnTo>
                <a:lnTo>
                  <a:pt x="16019" y="124421"/>
                </a:lnTo>
                <a:lnTo>
                  <a:pt x="18784" y="125810"/>
                </a:lnTo>
                <a:lnTo>
                  <a:pt x="24437" y="126736"/>
                </a:lnTo>
                <a:lnTo>
                  <a:pt x="32016" y="127353"/>
                </a:lnTo>
                <a:lnTo>
                  <a:pt x="40879" y="127764"/>
                </a:lnTo>
                <a:lnTo>
                  <a:pt x="48692" y="127086"/>
                </a:lnTo>
                <a:lnTo>
                  <a:pt x="55806" y="125681"/>
                </a:lnTo>
                <a:lnTo>
                  <a:pt x="62454" y="123792"/>
                </a:lnTo>
                <a:lnTo>
                  <a:pt x="70696" y="122533"/>
                </a:lnTo>
                <a:lnTo>
                  <a:pt x="80000" y="121694"/>
                </a:lnTo>
                <a:lnTo>
                  <a:pt x="90013" y="121134"/>
                </a:lnTo>
                <a:lnTo>
                  <a:pt x="100498" y="118856"/>
                </a:lnTo>
                <a:lnTo>
                  <a:pt x="111298" y="115432"/>
                </a:lnTo>
                <a:lnTo>
                  <a:pt x="122308" y="111245"/>
                </a:lnTo>
                <a:lnTo>
                  <a:pt x="138221" y="106548"/>
                </a:lnTo>
                <a:lnTo>
                  <a:pt x="157402" y="101512"/>
                </a:lnTo>
                <a:lnTo>
                  <a:pt x="178762" y="96249"/>
                </a:lnTo>
                <a:lnTo>
                  <a:pt x="194907" y="91789"/>
                </a:lnTo>
                <a:lnTo>
                  <a:pt x="207575" y="87862"/>
                </a:lnTo>
                <a:lnTo>
                  <a:pt x="217925" y="84292"/>
                </a:lnTo>
                <a:lnTo>
                  <a:pt x="226731" y="81912"/>
                </a:lnTo>
                <a:lnTo>
                  <a:pt x="234506" y="80326"/>
                </a:lnTo>
                <a:lnTo>
                  <a:pt x="241595" y="79268"/>
                </a:lnTo>
                <a:lnTo>
                  <a:pt x="248226" y="78563"/>
                </a:lnTo>
                <a:lnTo>
                  <a:pt x="254551" y="78092"/>
                </a:lnTo>
                <a:lnTo>
                  <a:pt x="260672" y="77779"/>
                </a:lnTo>
                <a:lnTo>
                  <a:pt x="277635" y="77431"/>
                </a:lnTo>
                <a:lnTo>
                  <a:pt x="287492" y="77338"/>
                </a:lnTo>
                <a:lnTo>
                  <a:pt x="295016" y="78228"/>
                </a:lnTo>
                <a:lnTo>
                  <a:pt x="300985" y="79775"/>
                </a:lnTo>
                <a:lnTo>
                  <a:pt x="315779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43"/>
          <p:cNvSpPr/>
          <p:nvPr/>
        </p:nvSpPr>
        <p:spPr>
          <a:xfrm>
            <a:off x="3767690" y="3748565"/>
            <a:ext cx="32786" cy="451961"/>
          </a:xfrm>
          <a:custGeom>
            <a:avLst/>
            <a:gdLst/>
            <a:ahLst/>
            <a:cxnLst/>
            <a:rect l="0" t="0" r="0" b="0"/>
            <a:pathLst>
              <a:path w="32786" h="451961">
                <a:moveTo>
                  <a:pt x="32785" y="14762"/>
                </a:moveTo>
                <a:lnTo>
                  <a:pt x="10642" y="0"/>
                </a:lnTo>
                <a:lnTo>
                  <a:pt x="8498" y="158"/>
                </a:lnTo>
                <a:lnTo>
                  <a:pt x="6116" y="1216"/>
                </a:lnTo>
                <a:lnTo>
                  <a:pt x="0" y="5207"/>
                </a:lnTo>
                <a:lnTo>
                  <a:pt x="451" y="8392"/>
                </a:lnTo>
                <a:lnTo>
                  <a:pt x="1703" y="13373"/>
                </a:lnTo>
                <a:lnTo>
                  <a:pt x="3491" y="19551"/>
                </a:lnTo>
                <a:lnTo>
                  <a:pt x="4683" y="25575"/>
                </a:lnTo>
                <a:lnTo>
                  <a:pt x="5478" y="31496"/>
                </a:lnTo>
                <a:lnTo>
                  <a:pt x="6007" y="37348"/>
                </a:lnTo>
                <a:lnTo>
                  <a:pt x="6361" y="47917"/>
                </a:lnTo>
                <a:lnTo>
                  <a:pt x="6974" y="117894"/>
                </a:lnTo>
                <a:lnTo>
                  <a:pt x="7039" y="158561"/>
                </a:lnTo>
                <a:lnTo>
                  <a:pt x="8001" y="177303"/>
                </a:lnTo>
                <a:lnTo>
                  <a:pt x="11609" y="223528"/>
                </a:lnTo>
                <a:lnTo>
                  <a:pt x="12000" y="257762"/>
                </a:lnTo>
                <a:lnTo>
                  <a:pt x="7067" y="451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4"/>
          <p:cNvSpPr/>
          <p:nvPr/>
        </p:nvSpPr>
        <p:spPr>
          <a:xfrm>
            <a:off x="4177665" y="3458609"/>
            <a:ext cx="454343" cy="30368"/>
          </a:xfrm>
          <a:custGeom>
            <a:avLst/>
            <a:gdLst/>
            <a:ahLst/>
            <a:cxnLst/>
            <a:rect l="0" t="0" r="0" b="0"/>
            <a:pathLst>
              <a:path w="454343" h="30368">
                <a:moveTo>
                  <a:pt x="0" y="21826"/>
                </a:moveTo>
                <a:lnTo>
                  <a:pt x="0" y="26377"/>
                </a:lnTo>
                <a:lnTo>
                  <a:pt x="952" y="27717"/>
                </a:lnTo>
                <a:lnTo>
                  <a:pt x="2540" y="28611"/>
                </a:lnTo>
                <a:lnTo>
                  <a:pt x="4551" y="29206"/>
                </a:lnTo>
                <a:lnTo>
                  <a:pt x="11931" y="30045"/>
                </a:lnTo>
                <a:lnTo>
                  <a:pt x="20150" y="30293"/>
                </a:lnTo>
                <a:lnTo>
                  <a:pt x="69576" y="30367"/>
                </a:lnTo>
                <a:lnTo>
                  <a:pt x="91151" y="29425"/>
                </a:lnTo>
                <a:lnTo>
                  <a:pt x="113155" y="27844"/>
                </a:lnTo>
                <a:lnTo>
                  <a:pt x="135444" y="25838"/>
                </a:lnTo>
                <a:lnTo>
                  <a:pt x="153161" y="24500"/>
                </a:lnTo>
                <a:lnTo>
                  <a:pt x="180466" y="23014"/>
                </a:lnTo>
                <a:lnTo>
                  <a:pt x="191748" y="21666"/>
                </a:lnTo>
                <a:lnTo>
                  <a:pt x="202127" y="19814"/>
                </a:lnTo>
                <a:lnTo>
                  <a:pt x="211903" y="17627"/>
                </a:lnTo>
                <a:lnTo>
                  <a:pt x="224136" y="16169"/>
                </a:lnTo>
                <a:lnTo>
                  <a:pt x="238007" y="15197"/>
                </a:lnTo>
                <a:lnTo>
                  <a:pt x="252969" y="14549"/>
                </a:lnTo>
                <a:lnTo>
                  <a:pt x="268658" y="13165"/>
                </a:lnTo>
                <a:lnTo>
                  <a:pt x="284833" y="11289"/>
                </a:lnTo>
                <a:lnTo>
                  <a:pt x="301331" y="9086"/>
                </a:lnTo>
                <a:lnTo>
                  <a:pt x="314235" y="7618"/>
                </a:lnTo>
                <a:lnTo>
                  <a:pt x="324742" y="6639"/>
                </a:lnTo>
                <a:lnTo>
                  <a:pt x="333652" y="5986"/>
                </a:lnTo>
                <a:lnTo>
                  <a:pt x="343402" y="4598"/>
                </a:lnTo>
                <a:lnTo>
                  <a:pt x="353712" y="2721"/>
                </a:lnTo>
                <a:lnTo>
                  <a:pt x="364395" y="517"/>
                </a:lnTo>
                <a:lnTo>
                  <a:pt x="377232" y="0"/>
                </a:lnTo>
                <a:lnTo>
                  <a:pt x="391506" y="608"/>
                </a:lnTo>
                <a:lnTo>
                  <a:pt x="417842" y="2870"/>
                </a:lnTo>
                <a:lnTo>
                  <a:pt x="426199" y="3474"/>
                </a:lnTo>
                <a:lnTo>
                  <a:pt x="454342" y="46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45"/>
          <p:cNvSpPr/>
          <p:nvPr/>
        </p:nvSpPr>
        <p:spPr>
          <a:xfrm>
            <a:off x="4327031" y="3328070"/>
            <a:ext cx="82092" cy="49496"/>
          </a:xfrm>
          <a:custGeom>
            <a:avLst/>
            <a:gdLst/>
            <a:ahLst/>
            <a:cxnLst/>
            <a:rect l="0" t="0" r="0" b="0"/>
            <a:pathLst>
              <a:path w="82092" h="49496">
                <a:moveTo>
                  <a:pt x="4939" y="49495"/>
                </a:moveTo>
                <a:lnTo>
                  <a:pt x="388" y="44944"/>
                </a:lnTo>
                <a:lnTo>
                  <a:pt x="0" y="42651"/>
                </a:lnTo>
                <a:lnTo>
                  <a:pt x="693" y="40169"/>
                </a:lnTo>
                <a:lnTo>
                  <a:pt x="2109" y="37563"/>
                </a:lnTo>
                <a:lnTo>
                  <a:pt x="4005" y="34873"/>
                </a:lnTo>
                <a:lnTo>
                  <a:pt x="6221" y="32127"/>
                </a:lnTo>
                <a:lnTo>
                  <a:pt x="8651" y="29344"/>
                </a:lnTo>
                <a:lnTo>
                  <a:pt x="11223" y="27488"/>
                </a:lnTo>
                <a:lnTo>
                  <a:pt x="13891" y="26251"/>
                </a:lnTo>
                <a:lnTo>
                  <a:pt x="16622" y="25426"/>
                </a:lnTo>
                <a:lnTo>
                  <a:pt x="32356" y="19430"/>
                </a:lnTo>
                <a:lnTo>
                  <a:pt x="43219" y="15164"/>
                </a:lnTo>
                <a:lnTo>
                  <a:pt x="51414" y="11368"/>
                </a:lnTo>
                <a:lnTo>
                  <a:pt x="57830" y="7884"/>
                </a:lnTo>
                <a:lnTo>
                  <a:pt x="63059" y="4609"/>
                </a:lnTo>
                <a:lnTo>
                  <a:pt x="67498" y="2426"/>
                </a:lnTo>
                <a:lnTo>
                  <a:pt x="71410" y="970"/>
                </a:lnTo>
                <a:lnTo>
                  <a:pt x="74970" y="0"/>
                </a:lnTo>
                <a:lnTo>
                  <a:pt x="77344" y="306"/>
                </a:lnTo>
                <a:lnTo>
                  <a:pt x="78926" y="1462"/>
                </a:lnTo>
                <a:lnTo>
                  <a:pt x="82091" y="6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46"/>
          <p:cNvSpPr/>
          <p:nvPr/>
        </p:nvSpPr>
        <p:spPr>
          <a:xfrm>
            <a:off x="4434840" y="3587085"/>
            <a:ext cx="58006" cy="56228"/>
          </a:xfrm>
          <a:custGeom>
            <a:avLst/>
            <a:gdLst/>
            <a:ahLst/>
            <a:cxnLst/>
            <a:rect l="0" t="0" r="0" b="0"/>
            <a:pathLst>
              <a:path w="58006" h="56228">
                <a:moveTo>
                  <a:pt x="25717" y="56227"/>
                </a:moveTo>
                <a:lnTo>
                  <a:pt x="25717" y="42575"/>
                </a:lnTo>
                <a:lnTo>
                  <a:pt x="26670" y="37600"/>
                </a:lnTo>
                <a:lnTo>
                  <a:pt x="28257" y="33332"/>
                </a:lnTo>
                <a:lnTo>
                  <a:pt x="30268" y="29534"/>
                </a:lnTo>
                <a:lnTo>
                  <a:pt x="33514" y="24144"/>
                </a:lnTo>
                <a:lnTo>
                  <a:pt x="42199" y="10536"/>
                </a:lnTo>
                <a:lnTo>
                  <a:pt x="46231" y="5763"/>
                </a:lnTo>
                <a:lnTo>
                  <a:pt x="49870" y="2582"/>
                </a:lnTo>
                <a:lnTo>
                  <a:pt x="53249" y="461"/>
                </a:lnTo>
                <a:lnTo>
                  <a:pt x="55501" y="0"/>
                </a:lnTo>
                <a:lnTo>
                  <a:pt x="57004" y="645"/>
                </a:lnTo>
                <a:lnTo>
                  <a:pt x="58005" y="2027"/>
                </a:lnTo>
                <a:lnTo>
                  <a:pt x="57719" y="2949"/>
                </a:lnTo>
                <a:lnTo>
                  <a:pt x="56577" y="3563"/>
                </a:lnTo>
                <a:lnTo>
                  <a:pt x="54863" y="3973"/>
                </a:lnTo>
                <a:lnTo>
                  <a:pt x="51815" y="6151"/>
                </a:lnTo>
                <a:lnTo>
                  <a:pt x="47878" y="9508"/>
                </a:lnTo>
                <a:lnTo>
                  <a:pt x="43349" y="13651"/>
                </a:lnTo>
                <a:lnTo>
                  <a:pt x="38424" y="16413"/>
                </a:lnTo>
                <a:lnTo>
                  <a:pt x="33236" y="18255"/>
                </a:lnTo>
                <a:lnTo>
                  <a:pt x="27872" y="19482"/>
                </a:lnTo>
                <a:lnTo>
                  <a:pt x="23344" y="21253"/>
                </a:lnTo>
                <a:lnTo>
                  <a:pt x="19373" y="23386"/>
                </a:lnTo>
                <a:lnTo>
                  <a:pt x="0" y="30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47"/>
          <p:cNvSpPr/>
          <p:nvPr/>
        </p:nvSpPr>
        <p:spPr>
          <a:xfrm>
            <a:off x="4683442" y="3292695"/>
            <a:ext cx="278826" cy="341903"/>
          </a:xfrm>
          <a:custGeom>
            <a:avLst/>
            <a:gdLst/>
            <a:ahLst/>
            <a:cxnLst/>
            <a:rect l="0" t="0" r="0" b="0"/>
            <a:pathLst>
              <a:path w="278826" h="341903">
                <a:moveTo>
                  <a:pt x="17145" y="76297"/>
                </a:moveTo>
                <a:lnTo>
                  <a:pt x="26247" y="62645"/>
                </a:lnTo>
                <a:lnTo>
                  <a:pt x="30833" y="57670"/>
                </a:lnTo>
                <a:lnTo>
                  <a:pt x="35795" y="53402"/>
                </a:lnTo>
                <a:lnTo>
                  <a:pt x="41009" y="49604"/>
                </a:lnTo>
                <a:lnTo>
                  <a:pt x="49341" y="42844"/>
                </a:lnTo>
                <a:lnTo>
                  <a:pt x="57172" y="36664"/>
                </a:lnTo>
                <a:lnTo>
                  <a:pt x="61927" y="33682"/>
                </a:lnTo>
                <a:lnTo>
                  <a:pt x="67002" y="30742"/>
                </a:lnTo>
                <a:lnTo>
                  <a:pt x="77721" y="24936"/>
                </a:lnTo>
                <a:lnTo>
                  <a:pt x="83246" y="22054"/>
                </a:lnTo>
                <a:lnTo>
                  <a:pt x="92645" y="18227"/>
                </a:lnTo>
                <a:lnTo>
                  <a:pt x="104626" y="13771"/>
                </a:lnTo>
                <a:lnTo>
                  <a:pt x="118328" y="8896"/>
                </a:lnTo>
                <a:lnTo>
                  <a:pt x="130320" y="5645"/>
                </a:lnTo>
                <a:lnTo>
                  <a:pt x="141173" y="3478"/>
                </a:lnTo>
                <a:lnTo>
                  <a:pt x="151265" y="2034"/>
                </a:lnTo>
                <a:lnTo>
                  <a:pt x="158946" y="1071"/>
                </a:lnTo>
                <a:lnTo>
                  <a:pt x="165019" y="429"/>
                </a:lnTo>
                <a:lnTo>
                  <a:pt x="170021" y="0"/>
                </a:lnTo>
                <a:lnTo>
                  <a:pt x="175259" y="668"/>
                </a:lnTo>
                <a:lnTo>
                  <a:pt x="180657" y="2065"/>
                </a:lnTo>
                <a:lnTo>
                  <a:pt x="186161" y="3949"/>
                </a:lnTo>
                <a:lnTo>
                  <a:pt x="194816" y="6042"/>
                </a:lnTo>
                <a:lnTo>
                  <a:pt x="198457" y="6601"/>
                </a:lnTo>
                <a:lnTo>
                  <a:pt x="201837" y="8878"/>
                </a:lnTo>
                <a:lnTo>
                  <a:pt x="208133" y="16488"/>
                </a:lnTo>
                <a:lnTo>
                  <a:pt x="211566" y="23680"/>
                </a:lnTo>
                <a:lnTo>
                  <a:pt x="212482" y="26932"/>
                </a:lnTo>
                <a:lnTo>
                  <a:pt x="213092" y="31957"/>
                </a:lnTo>
                <a:lnTo>
                  <a:pt x="213499" y="38164"/>
                </a:lnTo>
                <a:lnTo>
                  <a:pt x="213770" y="45160"/>
                </a:lnTo>
                <a:lnTo>
                  <a:pt x="212046" y="50777"/>
                </a:lnTo>
                <a:lnTo>
                  <a:pt x="208991" y="55473"/>
                </a:lnTo>
                <a:lnTo>
                  <a:pt x="201470" y="64185"/>
                </a:lnTo>
                <a:lnTo>
                  <a:pt x="194953" y="74406"/>
                </a:lnTo>
                <a:lnTo>
                  <a:pt x="189024" y="80752"/>
                </a:lnTo>
                <a:lnTo>
                  <a:pt x="181261" y="87839"/>
                </a:lnTo>
                <a:lnTo>
                  <a:pt x="172275" y="95422"/>
                </a:lnTo>
                <a:lnTo>
                  <a:pt x="165333" y="102382"/>
                </a:lnTo>
                <a:lnTo>
                  <a:pt x="159752" y="108927"/>
                </a:lnTo>
                <a:lnTo>
                  <a:pt x="155079" y="115195"/>
                </a:lnTo>
                <a:lnTo>
                  <a:pt x="150059" y="120327"/>
                </a:lnTo>
                <a:lnTo>
                  <a:pt x="144806" y="124700"/>
                </a:lnTo>
                <a:lnTo>
                  <a:pt x="139400" y="128569"/>
                </a:lnTo>
                <a:lnTo>
                  <a:pt x="131986" y="133052"/>
                </a:lnTo>
                <a:lnTo>
                  <a:pt x="123233" y="137946"/>
                </a:lnTo>
                <a:lnTo>
                  <a:pt x="97791" y="151396"/>
                </a:lnTo>
                <a:lnTo>
                  <a:pt x="90911" y="154938"/>
                </a:lnTo>
                <a:lnTo>
                  <a:pt x="85373" y="158252"/>
                </a:lnTo>
                <a:lnTo>
                  <a:pt x="76679" y="164474"/>
                </a:lnTo>
                <a:lnTo>
                  <a:pt x="74931" y="166514"/>
                </a:lnTo>
                <a:lnTo>
                  <a:pt x="74719" y="167874"/>
                </a:lnTo>
                <a:lnTo>
                  <a:pt x="75531" y="168781"/>
                </a:lnTo>
                <a:lnTo>
                  <a:pt x="77024" y="168433"/>
                </a:lnTo>
                <a:lnTo>
                  <a:pt x="81222" y="165507"/>
                </a:lnTo>
                <a:lnTo>
                  <a:pt x="88804" y="163571"/>
                </a:lnTo>
                <a:lnTo>
                  <a:pt x="93493" y="163054"/>
                </a:lnTo>
                <a:lnTo>
                  <a:pt x="97571" y="163663"/>
                </a:lnTo>
                <a:lnTo>
                  <a:pt x="104642" y="166879"/>
                </a:lnTo>
                <a:lnTo>
                  <a:pt x="114529" y="169070"/>
                </a:lnTo>
                <a:lnTo>
                  <a:pt x="128740" y="171483"/>
                </a:lnTo>
                <a:lnTo>
                  <a:pt x="145834" y="174044"/>
                </a:lnTo>
                <a:lnTo>
                  <a:pt x="177528" y="179431"/>
                </a:lnTo>
                <a:lnTo>
                  <a:pt x="192647" y="182200"/>
                </a:lnTo>
                <a:lnTo>
                  <a:pt x="206536" y="185952"/>
                </a:lnTo>
                <a:lnTo>
                  <a:pt x="219606" y="190357"/>
                </a:lnTo>
                <a:lnTo>
                  <a:pt x="232129" y="195200"/>
                </a:lnTo>
                <a:lnTo>
                  <a:pt x="241430" y="199380"/>
                </a:lnTo>
                <a:lnTo>
                  <a:pt x="248584" y="203120"/>
                </a:lnTo>
                <a:lnTo>
                  <a:pt x="254305" y="206566"/>
                </a:lnTo>
                <a:lnTo>
                  <a:pt x="259072" y="210768"/>
                </a:lnTo>
                <a:lnTo>
                  <a:pt x="266908" y="220517"/>
                </a:lnTo>
                <a:lnTo>
                  <a:pt x="271026" y="228660"/>
                </a:lnTo>
                <a:lnTo>
                  <a:pt x="275884" y="243679"/>
                </a:lnTo>
                <a:lnTo>
                  <a:pt x="278220" y="250750"/>
                </a:lnTo>
                <a:lnTo>
                  <a:pt x="278825" y="256417"/>
                </a:lnTo>
                <a:lnTo>
                  <a:pt x="278276" y="261147"/>
                </a:lnTo>
                <a:lnTo>
                  <a:pt x="275126" y="269895"/>
                </a:lnTo>
                <a:lnTo>
                  <a:pt x="270551" y="280133"/>
                </a:lnTo>
                <a:lnTo>
                  <a:pt x="265343" y="288493"/>
                </a:lnTo>
                <a:lnTo>
                  <a:pt x="262620" y="292056"/>
                </a:lnTo>
                <a:lnTo>
                  <a:pt x="257947" y="295384"/>
                </a:lnTo>
                <a:lnTo>
                  <a:pt x="251975" y="298555"/>
                </a:lnTo>
                <a:lnTo>
                  <a:pt x="245136" y="301622"/>
                </a:lnTo>
                <a:lnTo>
                  <a:pt x="238671" y="305571"/>
                </a:lnTo>
                <a:lnTo>
                  <a:pt x="232457" y="310109"/>
                </a:lnTo>
                <a:lnTo>
                  <a:pt x="226409" y="315039"/>
                </a:lnTo>
                <a:lnTo>
                  <a:pt x="219519" y="318326"/>
                </a:lnTo>
                <a:lnTo>
                  <a:pt x="212069" y="320517"/>
                </a:lnTo>
                <a:lnTo>
                  <a:pt x="204244" y="321978"/>
                </a:lnTo>
                <a:lnTo>
                  <a:pt x="196170" y="323904"/>
                </a:lnTo>
                <a:lnTo>
                  <a:pt x="187930" y="326141"/>
                </a:lnTo>
                <a:lnTo>
                  <a:pt x="171155" y="331167"/>
                </a:lnTo>
                <a:lnTo>
                  <a:pt x="154173" y="336575"/>
                </a:lnTo>
                <a:lnTo>
                  <a:pt x="145645" y="338398"/>
                </a:lnTo>
                <a:lnTo>
                  <a:pt x="137102" y="339614"/>
                </a:lnTo>
                <a:lnTo>
                  <a:pt x="128549" y="340424"/>
                </a:lnTo>
                <a:lnTo>
                  <a:pt x="118084" y="340964"/>
                </a:lnTo>
                <a:lnTo>
                  <a:pt x="93757" y="341564"/>
                </a:lnTo>
                <a:lnTo>
                  <a:pt x="66938" y="341902"/>
                </a:lnTo>
                <a:lnTo>
                  <a:pt x="58913" y="340997"/>
                </a:lnTo>
                <a:lnTo>
                  <a:pt x="50706" y="339441"/>
                </a:lnTo>
                <a:lnTo>
                  <a:pt x="42376" y="337452"/>
                </a:lnTo>
                <a:lnTo>
                  <a:pt x="35871" y="336125"/>
                </a:lnTo>
                <a:lnTo>
                  <a:pt x="30581" y="335241"/>
                </a:lnTo>
                <a:lnTo>
                  <a:pt x="26103" y="334651"/>
                </a:lnTo>
                <a:lnTo>
                  <a:pt x="22164" y="333306"/>
                </a:lnTo>
                <a:lnTo>
                  <a:pt x="15248" y="329271"/>
                </a:lnTo>
                <a:lnTo>
                  <a:pt x="8939" y="324810"/>
                </a:lnTo>
                <a:lnTo>
                  <a:pt x="6912" y="322935"/>
                </a:lnTo>
                <a:lnTo>
                  <a:pt x="0" y="316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48"/>
          <p:cNvSpPr/>
          <p:nvPr/>
        </p:nvSpPr>
        <p:spPr>
          <a:xfrm>
            <a:off x="5360670" y="3395097"/>
            <a:ext cx="394335" cy="24978"/>
          </a:xfrm>
          <a:custGeom>
            <a:avLst/>
            <a:gdLst/>
            <a:ahLst/>
            <a:cxnLst/>
            <a:rect l="0" t="0" r="0" b="0"/>
            <a:pathLst>
              <a:path w="394335" h="24978">
                <a:moveTo>
                  <a:pt x="0" y="16757"/>
                </a:moveTo>
                <a:lnTo>
                  <a:pt x="13652" y="21309"/>
                </a:lnTo>
                <a:lnTo>
                  <a:pt x="18626" y="22649"/>
                </a:lnTo>
                <a:lnTo>
                  <a:pt x="22895" y="23543"/>
                </a:lnTo>
                <a:lnTo>
                  <a:pt x="26693" y="24138"/>
                </a:lnTo>
                <a:lnTo>
                  <a:pt x="38533" y="24801"/>
                </a:lnTo>
                <a:lnTo>
                  <a:pt x="45691" y="24977"/>
                </a:lnTo>
                <a:lnTo>
                  <a:pt x="55226" y="24142"/>
                </a:lnTo>
                <a:lnTo>
                  <a:pt x="66345" y="22633"/>
                </a:lnTo>
                <a:lnTo>
                  <a:pt x="78519" y="20675"/>
                </a:lnTo>
                <a:lnTo>
                  <a:pt x="90446" y="19369"/>
                </a:lnTo>
                <a:lnTo>
                  <a:pt x="102207" y="18498"/>
                </a:lnTo>
                <a:lnTo>
                  <a:pt x="113858" y="17918"/>
                </a:lnTo>
                <a:lnTo>
                  <a:pt x="124483" y="16579"/>
                </a:lnTo>
                <a:lnTo>
                  <a:pt x="134424" y="14734"/>
                </a:lnTo>
                <a:lnTo>
                  <a:pt x="143908" y="12551"/>
                </a:lnTo>
                <a:lnTo>
                  <a:pt x="154041" y="11095"/>
                </a:lnTo>
                <a:lnTo>
                  <a:pt x="164606" y="10125"/>
                </a:lnTo>
                <a:lnTo>
                  <a:pt x="175460" y="9479"/>
                </a:lnTo>
                <a:lnTo>
                  <a:pt x="186506" y="8095"/>
                </a:lnTo>
                <a:lnTo>
                  <a:pt x="197679" y="6220"/>
                </a:lnTo>
                <a:lnTo>
                  <a:pt x="208938" y="4018"/>
                </a:lnTo>
                <a:lnTo>
                  <a:pt x="222160" y="2549"/>
                </a:lnTo>
                <a:lnTo>
                  <a:pt x="236689" y="1570"/>
                </a:lnTo>
                <a:lnTo>
                  <a:pt x="252090" y="918"/>
                </a:lnTo>
                <a:lnTo>
                  <a:pt x="328375" y="0"/>
                </a:lnTo>
                <a:lnTo>
                  <a:pt x="348457" y="823"/>
                </a:lnTo>
                <a:lnTo>
                  <a:pt x="362797" y="2325"/>
                </a:lnTo>
                <a:lnTo>
                  <a:pt x="394334" y="81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49"/>
          <p:cNvSpPr/>
          <p:nvPr/>
        </p:nvSpPr>
        <p:spPr>
          <a:xfrm>
            <a:off x="5377815" y="3446611"/>
            <a:ext cx="394336" cy="25147"/>
          </a:xfrm>
          <a:custGeom>
            <a:avLst/>
            <a:gdLst/>
            <a:ahLst/>
            <a:cxnLst/>
            <a:rect l="0" t="0" r="0" b="0"/>
            <a:pathLst>
              <a:path w="394336" h="25147">
                <a:moveTo>
                  <a:pt x="0" y="16679"/>
                </a:moveTo>
                <a:lnTo>
                  <a:pt x="7381" y="24060"/>
                </a:lnTo>
                <a:lnTo>
                  <a:pt x="10583" y="24722"/>
                </a:lnTo>
                <a:lnTo>
                  <a:pt x="20280" y="25094"/>
                </a:lnTo>
                <a:lnTo>
                  <a:pt x="24950" y="25146"/>
                </a:lnTo>
                <a:lnTo>
                  <a:pt x="31873" y="24229"/>
                </a:lnTo>
                <a:lnTo>
                  <a:pt x="40299" y="22664"/>
                </a:lnTo>
                <a:lnTo>
                  <a:pt x="49726" y="20669"/>
                </a:lnTo>
                <a:lnTo>
                  <a:pt x="57915" y="19339"/>
                </a:lnTo>
                <a:lnTo>
                  <a:pt x="65280" y="18452"/>
                </a:lnTo>
                <a:lnTo>
                  <a:pt x="72095" y="17861"/>
                </a:lnTo>
                <a:lnTo>
                  <a:pt x="79496" y="16514"/>
                </a:lnTo>
                <a:lnTo>
                  <a:pt x="87287" y="14664"/>
                </a:lnTo>
                <a:lnTo>
                  <a:pt x="95339" y="12478"/>
                </a:lnTo>
                <a:lnTo>
                  <a:pt x="117851" y="10068"/>
                </a:lnTo>
                <a:lnTo>
                  <a:pt x="188585" y="4851"/>
                </a:lnTo>
                <a:lnTo>
                  <a:pt x="239073" y="1897"/>
                </a:lnTo>
                <a:lnTo>
                  <a:pt x="256537" y="1109"/>
                </a:lnTo>
                <a:lnTo>
                  <a:pt x="298801" y="234"/>
                </a:lnTo>
                <a:lnTo>
                  <a:pt x="322073" y="0"/>
                </a:lnTo>
                <a:lnTo>
                  <a:pt x="340446" y="797"/>
                </a:lnTo>
                <a:lnTo>
                  <a:pt x="355551" y="2281"/>
                </a:lnTo>
                <a:lnTo>
                  <a:pt x="394335" y="81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50"/>
          <p:cNvSpPr/>
          <p:nvPr/>
        </p:nvSpPr>
        <p:spPr>
          <a:xfrm>
            <a:off x="6072187" y="3250831"/>
            <a:ext cx="254027" cy="332474"/>
          </a:xfrm>
          <a:custGeom>
            <a:avLst/>
            <a:gdLst/>
            <a:ahLst/>
            <a:cxnLst/>
            <a:rect l="0" t="0" r="0" b="0"/>
            <a:pathLst>
              <a:path w="254027" h="332474">
                <a:moveTo>
                  <a:pt x="0" y="23864"/>
                </a:moveTo>
                <a:lnTo>
                  <a:pt x="40958" y="14762"/>
                </a:lnTo>
                <a:lnTo>
                  <a:pt x="71120" y="10176"/>
                </a:lnTo>
                <a:lnTo>
                  <a:pt x="152894" y="0"/>
                </a:lnTo>
                <a:lnTo>
                  <a:pt x="187654" y="2240"/>
                </a:lnTo>
                <a:lnTo>
                  <a:pt x="216543" y="9448"/>
                </a:lnTo>
                <a:lnTo>
                  <a:pt x="241517" y="19968"/>
                </a:lnTo>
                <a:lnTo>
                  <a:pt x="252451" y="43174"/>
                </a:lnTo>
                <a:lnTo>
                  <a:pt x="254026" y="74837"/>
                </a:lnTo>
                <a:lnTo>
                  <a:pt x="249361" y="112138"/>
                </a:lnTo>
                <a:lnTo>
                  <a:pt x="242441" y="150341"/>
                </a:lnTo>
                <a:lnTo>
                  <a:pt x="234017" y="189145"/>
                </a:lnTo>
                <a:lnTo>
                  <a:pt x="224591" y="228348"/>
                </a:lnTo>
                <a:lnTo>
                  <a:pt x="218307" y="257342"/>
                </a:lnTo>
                <a:lnTo>
                  <a:pt x="214118" y="279528"/>
                </a:lnTo>
                <a:lnTo>
                  <a:pt x="205740" y="332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51"/>
          <p:cNvSpPr/>
          <p:nvPr/>
        </p:nvSpPr>
        <p:spPr>
          <a:xfrm>
            <a:off x="4237672" y="3900571"/>
            <a:ext cx="428626" cy="85642"/>
          </a:xfrm>
          <a:custGeom>
            <a:avLst/>
            <a:gdLst/>
            <a:ahLst/>
            <a:cxnLst/>
            <a:rect l="0" t="0" r="0" b="0"/>
            <a:pathLst>
              <a:path w="428626" h="85642">
                <a:moveTo>
                  <a:pt x="0" y="85641"/>
                </a:moveTo>
                <a:lnTo>
                  <a:pt x="18203" y="81091"/>
                </a:lnTo>
                <a:lnTo>
                  <a:pt x="29680" y="78856"/>
                </a:lnTo>
                <a:lnTo>
                  <a:pt x="39861" y="76911"/>
                </a:lnTo>
                <a:lnTo>
                  <a:pt x="46577" y="75058"/>
                </a:lnTo>
                <a:lnTo>
                  <a:pt x="61658" y="70460"/>
                </a:lnTo>
                <a:lnTo>
                  <a:pt x="128652" y="48459"/>
                </a:lnTo>
                <a:lnTo>
                  <a:pt x="138156" y="45613"/>
                </a:lnTo>
                <a:lnTo>
                  <a:pt x="158875" y="39911"/>
                </a:lnTo>
                <a:lnTo>
                  <a:pt x="273620" y="10844"/>
                </a:lnTo>
                <a:lnTo>
                  <a:pt x="290998" y="7201"/>
                </a:lnTo>
                <a:lnTo>
                  <a:pt x="305441" y="4773"/>
                </a:lnTo>
                <a:lnTo>
                  <a:pt x="317928" y="3154"/>
                </a:lnTo>
                <a:lnTo>
                  <a:pt x="328157" y="2075"/>
                </a:lnTo>
                <a:lnTo>
                  <a:pt x="336881" y="1355"/>
                </a:lnTo>
                <a:lnTo>
                  <a:pt x="344602" y="875"/>
                </a:lnTo>
                <a:lnTo>
                  <a:pt x="360801" y="342"/>
                </a:lnTo>
                <a:lnTo>
                  <a:pt x="389934" y="0"/>
                </a:lnTo>
                <a:lnTo>
                  <a:pt x="402221" y="2494"/>
                </a:lnTo>
                <a:lnTo>
                  <a:pt x="416530" y="7305"/>
                </a:lnTo>
                <a:lnTo>
                  <a:pt x="418657" y="8652"/>
                </a:lnTo>
                <a:lnTo>
                  <a:pt x="421027" y="10503"/>
                </a:lnTo>
                <a:lnTo>
                  <a:pt x="428625" y="17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52"/>
          <p:cNvSpPr/>
          <p:nvPr/>
        </p:nvSpPr>
        <p:spPr>
          <a:xfrm>
            <a:off x="4315282" y="3836669"/>
            <a:ext cx="85269" cy="55247"/>
          </a:xfrm>
          <a:custGeom>
            <a:avLst/>
            <a:gdLst/>
            <a:ahLst/>
            <a:cxnLst/>
            <a:rect l="0" t="0" r="0" b="0"/>
            <a:pathLst>
              <a:path w="85269" h="55247">
                <a:moveTo>
                  <a:pt x="16688" y="55246"/>
                </a:moveTo>
                <a:lnTo>
                  <a:pt x="4756" y="55246"/>
                </a:lnTo>
                <a:lnTo>
                  <a:pt x="3018" y="54293"/>
                </a:lnTo>
                <a:lnTo>
                  <a:pt x="1860" y="52706"/>
                </a:lnTo>
                <a:lnTo>
                  <a:pt x="1087" y="50695"/>
                </a:lnTo>
                <a:lnTo>
                  <a:pt x="572" y="48402"/>
                </a:lnTo>
                <a:lnTo>
                  <a:pt x="229" y="45920"/>
                </a:lnTo>
                <a:lnTo>
                  <a:pt x="0" y="43314"/>
                </a:lnTo>
                <a:lnTo>
                  <a:pt x="1752" y="40624"/>
                </a:lnTo>
                <a:lnTo>
                  <a:pt x="4826" y="37878"/>
                </a:lnTo>
                <a:lnTo>
                  <a:pt x="8780" y="35095"/>
                </a:lnTo>
                <a:lnTo>
                  <a:pt x="12368" y="32287"/>
                </a:lnTo>
                <a:lnTo>
                  <a:pt x="15713" y="29462"/>
                </a:lnTo>
                <a:lnTo>
                  <a:pt x="18896" y="26626"/>
                </a:lnTo>
                <a:lnTo>
                  <a:pt x="24971" y="20936"/>
                </a:lnTo>
                <a:lnTo>
                  <a:pt x="27925" y="18085"/>
                </a:lnTo>
                <a:lnTo>
                  <a:pt x="31799" y="15232"/>
                </a:lnTo>
                <a:lnTo>
                  <a:pt x="36287" y="12377"/>
                </a:lnTo>
                <a:lnTo>
                  <a:pt x="41184" y="9522"/>
                </a:lnTo>
                <a:lnTo>
                  <a:pt x="47306" y="6666"/>
                </a:lnTo>
                <a:lnTo>
                  <a:pt x="54245" y="3809"/>
                </a:lnTo>
                <a:lnTo>
                  <a:pt x="61728" y="952"/>
                </a:lnTo>
                <a:lnTo>
                  <a:pt x="67669" y="0"/>
                </a:lnTo>
                <a:lnTo>
                  <a:pt x="72583" y="318"/>
                </a:lnTo>
                <a:lnTo>
                  <a:pt x="76811" y="1482"/>
                </a:lnTo>
                <a:lnTo>
                  <a:pt x="79630" y="3211"/>
                </a:lnTo>
                <a:lnTo>
                  <a:pt x="81509" y="5316"/>
                </a:lnTo>
                <a:lnTo>
                  <a:pt x="85268" y="123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53"/>
          <p:cNvSpPr/>
          <p:nvPr/>
        </p:nvSpPr>
        <p:spPr>
          <a:xfrm>
            <a:off x="4494847" y="4052523"/>
            <a:ext cx="49049" cy="70850"/>
          </a:xfrm>
          <a:custGeom>
            <a:avLst/>
            <a:gdLst/>
            <a:ahLst/>
            <a:cxnLst/>
            <a:rect l="0" t="0" r="0" b="0"/>
            <a:pathLst>
              <a:path w="49049" h="70850">
                <a:moveTo>
                  <a:pt x="0" y="70849"/>
                </a:moveTo>
                <a:lnTo>
                  <a:pt x="0" y="61747"/>
                </a:lnTo>
                <a:lnTo>
                  <a:pt x="953" y="58114"/>
                </a:lnTo>
                <a:lnTo>
                  <a:pt x="2540" y="54739"/>
                </a:lnTo>
                <a:lnTo>
                  <a:pt x="4551" y="51536"/>
                </a:lnTo>
                <a:lnTo>
                  <a:pt x="6844" y="47496"/>
                </a:lnTo>
                <a:lnTo>
                  <a:pt x="11932" y="37928"/>
                </a:lnTo>
                <a:lnTo>
                  <a:pt x="16527" y="31756"/>
                </a:lnTo>
                <a:lnTo>
                  <a:pt x="22448" y="24785"/>
                </a:lnTo>
                <a:lnTo>
                  <a:pt x="34742" y="11324"/>
                </a:lnTo>
                <a:lnTo>
                  <a:pt x="43381" y="2166"/>
                </a:lnTo>
                <a:lnTo>
                  <a:pt x="46066" y="295"/>
                </a:lnTo>
                <a:lnTo>
                  <a:pt x="47855" y="0"/>
                </a:lnTo>
                <a:lnTo>
                  <a:pt x="49048" y="757"/>
                </a:lnTo>
                <a:lnTo>
                  <a:pt x="48891" y="3166"/>
                </a:lnTo>
                <a:lnTo>
                  <a:pt x="47834" y="6677"/>
                </a:lnTo>
                <a:lnTo>
                  <a:pt x="46177" y="10923"/>
                </a:lnTo>
                <a:lnTo>
                  <a:pt x="44120" y="13753"/>
                </a:lnTo>
                <a:lnTo>
                  <a:pt x="41796" y="15640"/>
                </a:lnTo>
                <a:lnTo>
                  <a:pt x="39294" y="16898"/>
                </a:lnTo>
                <a:lnTo>
                  <a:pt x="37626" y="18689"/>
                </a:lnTo>
                <a:lnTo>
                  <a:pt x="36514" y="20836"/>
                </a:lnTo>
                <a:lnTo>
                  <a:pt x="34290" y="36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54"/>
          <p:cNvSpPr/>
          <p:nvPr/>
        </p:nvSpPr>
        <p:spPr>
          <a:xfrm>
            <a:off x="4709159" y="3733844"/>
            <a:ext cx="273699" cy="337873"/>
          </a:xfrm>
          <a:custGeom>
            <a:avLst/>
            <a:gdLst/>
            <a:ahLst/>
            <a:cxnLst/>
            <a:rect l="0" t="0" r="0" b="0"/>
            <a:pathLst>
              <a:path w="273699" h="337873">
                <a:moveTo>
                  <a:pt x="0" y="89491"/>
                </a:moveTo>
                <a:lnTo>
                  <a:pt x="4552" y="75838"/>
                </a:lnTo>
                <a:lnTo>
                  <a:pt x="9325" y="66595"/>
                </a:lnTo>
                <a:lnTo>
                  <a:pt x="11932" y="62797"/>
                </a:lnTo>
                <a:lnTo>
                  <a:pt x="17480" y="57407"/>
                </a:lnTo>
                <a:lnTo>
                  <a:pt x="24989" y="50957"/>
                </a:lnTo>
                <a:lnTo>
                  <a:pt x="33804" y="43799"/>
                </a:lnTo>
                <a:lnTo>
                  <a:pt x="42538" y="38074"/>
                </a:lnTo>
                <a:lnTo>
                  <a:pt x="51219" y="33306"/>
                </a:lnTo>
                <a:lnTo>
                  <a:pt x="81132" y="18808"/>
                </a:lnTo>
                <a:lnTo>
                  <a:pt x="88378" y="15699"/>
                </a:lnTo>
                <a:lnTo>
                  <a:pt x="96067" y="12674"/>
                </a:lnTo>
                <a:lnTo>
                  <a:pt x="112229" y="6772"/>
                </a:lnTo>
                <a:lnTo>
                  <a:pt x="128937" y="974"/>
                </a:lnTo>
                <a:lnTo>
                  <a:pt x="137393" y="0"/>
                </a:lnTo>
                <a:lnTo>
                  <a:pt x="145888" y="303"/>
                </a:lnTo>
                <a:lnTo>
                  <a:pt x="154409" y="1457"/>
                </a:lnTo>
                <a:lnTo>
                  <a:pt x="161042" y="2227"/>
                </a:lnTo>
                <a:lnTo>
                  <a:pt x="166417" y="2739"/>
                </a:lnTo>
                <a:lnTo>
                  <a:pt x="170952" y="3082"/>
                </a:lnTo>
                <a:lnTo>
                  <a:pt x="174928" y="5214"/>
                </a:lnTo>
                <a:lnTo>
                  <a:pt x="181886" y="12664"/>
                </a:lnTo>
                <a:lnTo>
                  <a:pt x="185613" y="19786"/>
                </a:lnTo>
                <a:lnTo>
                  <a:pt x="186608" y="23018"/>
                </a:lnTo>
                <a:lnTo>
                  <a:pt x="186318" y="27078"/>
                </a:lnTo>
                <a:lnTo>
                  <a:pt x="183456" y="36669"/>
                </a:lnTo>
                <a:lnTo>
                  <a:pt x="180406" y="42846"/>
                </a:lnTo>
                <a:lnTo>
                  <a:pt x="176469" y="49822"/>
                </a:lnTo>
                <a:lnTo>
                  <a:pt x="171939" y="57330"/>
                </a:lnTo>
                <a:lnTo>
                  <a:pt x="167966" y="64240"/>
                </a:lnTo>
                <a:lnTo>
                  <a:pt x="161011" y="76998"/>
                </a:lnTo>
                <a:lnTo>
                  <a:pt x="156871" y="83067"/>
                </a:lnTo>
                <a:lnTo>
                  <a:pt x="152206" y="89018"/>
                </a:lnTo>
                <a:lnTo>
                  <a:pt x="147191" y="94891"/>
                </a:lnTo>
                <a:lnTo>
                  <a:pt x="141942" y="100711"/>
                </a:lnTo>
                <a:lnTo>
                  <a:pt x="131031" y="112257"/>
                </a:lnTo>
                <a:lnTo>
                  <a:pt x="124502" y="118003"/>
                </a:lnTo>
                <a:lnTo>
                  <a:pt x="117292" y="123739"/>
                </a:lnTo>
                <a:lnTo>
                  <a:pt x="109627" y="129468"/>
                </a:lnTo>
                <a:lnTo>
                  <a:pt x="106422" y="133287"/>
                </a:lnTo>
                <a:lnTo>
                  <a:pt x="106191" y="135833"/>
                </a:lnTo>
                <a:lnTo>
                  <a:pt x="107941" y="137531"/>
                </a:lnTo>
                <a:lnTo>
                  <a:pt x="111966" y="138663"/>
                </a:lnTo>
                <a:lnTo>
                  <a:pt x="117507" y="139417"/>
                </a:lnTo>
                <a:lnTo>
                  <a:pt x="124058" y="139920"/>
                </a:lnTo>
                <a:lnTo>
                  <a:pt x="133188" y="140255"/>
                </a:lnTo>
                <a:lnTo>
                  <a:pt x="156033" y="140628"/>
                </a:lnTo>
                <a:lnTo>
                  <a:pt x="165934" y="141679"/>
                </a:lnTo>
                <a:lnTo>
                  <a:pt x="174441" y="143333"/>
                </a:lnTo>
                <a:lnTo>
                  <a:pt x="182016" y="145388"/>
                </a:lnTo>
                <a:lnTo>
                  <a:pt x="189924" y="146758"/>
                </a:lnTo>
                <a:lnTo>
                  <a:pt x="198054" y="147672"/>
                </a:lnTo>
                <a:lnTo>
                  <a:pt x="206331" y="148280"/>
                </a:lnTo>
                <a:lnTo>
                  <a:pt x="213754" y="149639"/>
                </a:lnTo>
                <a:lnTo>
                  <a:pt x="220608" y="151497"/>
                </a:lnTo>
                <a:lnTo>
                  <a:pt x="227082" y="153688"/>
                </a:lnTo>
                <a:lnTo>
                  <a:pt x="232351" y="156101"/>
                </a:lnTo>
                <a:lnTo>
                  <a:pt x="240745" y="161323"/>
                </a:lnTo>
                <a:lnTo>
                  <a:pt x="245269" y="165002"/>
                </a:lnTo>
                <a:lnTo>
                  <a:pt x="250191" y="169359"/>
                </a:lnTo>
                <a:lnTo>
                  <a:pt x="259786" y="178328"/>
                </a:lnTo>
                <a:lnTo>
                  <a:pt x="267226" y="185489"/>
                </a:lnTo>
                <a:lnTo>
                  <a:pt x="269590" y="189684"/>
                </a:lnTo>
                <a:lnTo>
                  <a:pt x="272218" y="199426"/>
                </a:lnTo>
                <a:lnTo>
                  <a:pt x="273386" y="207566"/>
                </a:lnTo>
                <a:lnTo>
                  <a:pt x="273698" y="211070"/>
                </a:lnTo>
                <a:lnTo>
                  <a:pt x="271504" y="220043"/>
                </a:lnTo>
                <a:lnTo>
                  <a:pt x="267354" y="230382"/>
                </a:lnTo>
                <a:lnTo>
                  <a:pt x="264913" y="235805"/>
                </a:lnTo>
                <a:lnTo>
                  <a:pt x="259662" y="245959"/>
                </a:lnTo>
                <a:lnTo>
                  <a:pt x="254153" y="253647"/>
                </a:lnTo>
                <a:lnTo>
                  <a:pt x="245990" y="262779"/>
                </a:lnTo>
                <a:lnTo>
                  <a:pt x="241146" y="267881"/>
                </a:lnTo>
                <a:lnTo>
                  <a:pt x="235059" y="272235"/>
                </a:lnTo>
                <a:lnTo>
                  <a:pt x="228144" y="276090"/>
                </a:lnTo>
                <a:lnTo>
                  <a:pt x="220676" y="279613"/>
                </a:lnTo>
                <a:lnTo>
                  <a:pt x="213792" y="283866"/>
                </a:lnTo>
                <a:lnTo>
                  <a:pt x="207299" y="288607"/>
                </a:lnTo>
                <a:lnTo>
                  <a:pt x="201064" y="293672"/>
                </a:lnTo>
                <a:lnTo>
                  <a:pt x="190241" y="299907"/>
                </a:lnTo>
                <a:lnTo>
                  <a:pt x="176357" y="306920"/>
                </a:lnTo>
                <a:lnTo>
                  <a:pt x="160434" y="314454"/>
                </a:lnTo>
                <a:lnTo>
                  <a:pt x="148866" y="320429"/>
                </a:lnTo>
                <a:lnTo>
                  <a:pt x="140202" y="325364"/>
                </a:lnTo>
                <a:lnTo>
                  <a:pt x="133473" y="329607"/>
                </a:lnTo>
                <a:lnTo>
                  <a:pt x="127082" y="332436"/>
                </a:lnTo>
                <a:lnTo>
                  <a:pt x="120917" y="334322"/>
                </a:lnTo>
                <a:lnTo>
                  <a:pt x="114901" y="335579"/>
                </a:lnTo>
                <a:lnTo>
                  <a:pt x="108986" y="336417"/>
                </a:lnTo>
                <a:lnTo>
                  <a:pt x="103138" y="336976"/>
                </a:lnTo>
                <a:lnTo>
                  <a:pt x="92512" y="337596"/>
                </a:lnTo>
                <a:lnTo>
                  <a:pt x="84614" y="337872"/>
                </a:lnTo>
                <a:lnTo>
                  <a:pt x="81174" y="336993"/>
                </a:lnTo>
                <a:lnTo>
                  <a:pt x="74813" y="333477"/>
                </a:lnTo>
                <a:lnTo>
                  <a:pt x="66270" y="331279"/>
                </a:lnTo>
                <a:lnTo>
                  <a:pt x="51436" y="329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55"/>
          <p:cNvSpPr/>
          <p:nvPr/>
        </p:nvSpPr>
        <p:spPr>
          <a:xfrm>
            <a:off x="5827218" y="3660457"/>
            <a:ext cx="827900" cy="58777"/>
          </a:xfrm>
          <a:custGeom>
            <a:avLst/>
            <a:gdLst/>
            <a:ahLst/>
            <a:cxnLst/>
            <a:rect l="0" t="0" r="0" b="0"/>
            <a:pathLst>
              <a:path w="827900" h="58777">
                <a:moveTo>
                  <a:pt x="4939" y="34290"/>
                </a:moveTo>
                <a:lnTo>
                  <a:pt x="389" y="38841"/>
                </a:lnTo>
                <a:lnTo>
                  <a:pt x="0" y="41134"/>
                </a:lnTo>
                <a:lnTo>
                  <a:pt x="694" y="43615"/>
                </a:lnTo>
                <a:lnTo>
                  <a:pt x="2109" y="46222"/>
                </a:lnTo>
                <a:lnTo>
                  <a:pt x="4005" y="47960"/>
                </a:lnTo>
                <a:lnTo>
                  <a:pt x="6222" y="49118"/>
                </a:lnTo>
                <a:lnTo>
                  <a:pt x="11224" y="50406"/>
                </a:lnTo>
                <a:lnTo>
                  <a:pt x="16622" y="50978"/>
                </a:lnTo>
                <a:lnTo>
                  <a:pt x="20348" y="52083"/>
                </a:lnTo>
                <a:lnTo>
                  <a:pt x="24737" y="53772"/>
                </a:lnTo>
                <a:lnTo>
                  <a:pt x="29568" y="55850"/>
                </a:lnTo>
                <a:lnTo>
                  <a:pt x="34693" y="57236"/>
                </a:lnTo>
                <a:lnTo>
                  <a:pt x="45468" y="58776"/>
                </a:lnTo>
                <a:lnTo>
                  <a:pt x="51961" y="58234"/>
                </a:lnTo>
                <a:lnTo>
                  <a:pt x="59147" y="56920"/>
                </a:lnTo>
                <a:lnTo>
                  <a:pt x="66795" y="55092"/>
                </a:lnTo>
                <a:lnTo>
                  <a:pt x="82372" y="52920"/>
                </a:lnTo>
                <a:lnTo>
                  <a:pt x="127618" y="47968"/>
                </a:lnTo>
                <a:lnTo>
                  <a:pt x="264475" y="36075"/>
                </a:lnTo>
                <a:lnTo>
                  <a:pt x="381453" y="23601"/>
                </a:lnTo>
                <a:lnTo>
                  <a:pt x="408348" y="21449"/>
                </a:lnTo>
                <a:lnTo>
                  <a:pt x="431041" y="20014"/>
                </a:lnTo>
                <a:lnTo>
                  <a:pt x="451885" y="18106"/>
                </a:lnTo>
                <a:lnTo>
                  <a:pt x="471495" y="15880"/>
                </a:lnTo>
                <a:lnTo>
                  <a:pt x="490284" y="13444"/>
                </a:lnTo>
                <a:lnTo>
                  <a:pt x="507572" y="11820"/>
                </a:lnTo>
                <a:lnTo>
                  <a:pt x="523861" y="10738"/>
                </a:lnTo>
                <a:lnTo>
                  <a:pt x="539482" y="10016"/>
                </a:lnTo>
                <a:lnTo>
                  <a:pt x="582239" y="9214"/>
                </a:lnTo>
                <a:lnTo>
                  <a:pt x="606976" y="9000"/>
                </a:lnTo>
                <a:lnTo>
                  <a:pt x="627277" y="7905"/>
                </a:lnTo>
                <a:lnTo>
                  <a:pt x="644621" y="6223"/>
                </a:lnTo>
                <a:lnTo>
                  <a:pt x="659994" y="4148"/>
                </a:lnTo>
                <a:lnTo>
                  <a:pt x="682625" y="2766"/>
                </a:lnTo>
                <a:lnTo>
                  <a:pt x="710095" y="1844"/>
                </a:lnTo>
                <a:lnTo>
                  <a:pt x="8278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56"/>
          <p:cNvSpPr/>
          <p:nvPr/>
        </p:nvSpPr>
        <p:spPr>
          <a:xfrm>
            <a:off x="5960745" y="3814762"/>
            <a:ext cx="8573" cy="385764"/>
          </a:xfrm>
          <a:custGeom>
            <a:avLst/>
            <a:gdLst/>
            <a:ahLst/>
            <a:cxnLst/>
            <a:rect l="0" t="0" r="0" b="0"/>
            <a:pathLst>
              <a:path w="8573" h="385764">
                <a:moveTo>
                  <a:pt x="0" y="0"/>
                </a:moveTo>
                <a:lnTo>
                  <a:pt x="4550" y="40958"/>
                </a:lnTo>
                <a:lnTo>
                  <a:pt x="5891" y="71120"/>
                </a:lnTo>
                <a:lnTo>
                  <a:pt x="7778" y="195274"/>
                </a:lnTo>
                <a:lnTo>
                  <a:pt x="8572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57"/>
          <p:cNvSpPr/>
          <p:nvPr/>
        </p:nvSpPr>
        <p:spPr>
          <a:xfrm>
            <a:off x="6107070" y="3729649"/>
            <a:ext cx="298978" cy="342137"/>
          </a:xfrm>
          <a:custGeom>
            <a:avLst/>
            <a:gdLst/>
            <a:ahLst/>
            <a:cxnLst/>
            <a:rect l="0" t="0" r="0" b="0"/>
            <a:pathLst>
              <a:path w="298978" h="342137">
                <a:moveTo>
                  <a:pt x="170857" y="85113"/>
                </a:moveTo>
                <a:lnTo>
                  <a:pt x="170857" y="65800"/>
                </a:lnTo>
                <a:lnTo>
                  <a:pt x="169905" y="62713"/>
                </a:lnTo>
                <a:lnTo>
                  <a:pt x="166307" y="56743"/>
                </a:lnTo>
                <a:lnTo>
                  <a:pt x="164013" y="54770"/>
                </a:lnTo>
                <a:lnTo>
                  <a:pt x="161532" y="53454"/>
                </a:lnTo>
                <a:lnTo>
                  <a:pt x="158925" y="52577"/>
                </a:lnTo>
                <a:lnTo>
                  <a:pt x="153489" y="49062"/>
                </a:lnTo>
                <a:lnTo>
                  <a:pt x="150706" y="46792"/>
                </a:lnTo>
                <a:lnTo>
                  <a:pt x="147898" y="45278"/>
                </a:lnTo>
                <a:lnTo>
                  <a:pt x="142238" y="43596"/>
                </a:lnTo>
                <a:lnTo>
                  <a:pt x="134007" y="42849"/>
                </a:lnTo>
                <a:lnTo>
                  <a:pt x="129146" y="42649"/>
                </a:lnTo>
                <a:lnTo>
                  <a:pt x="124000" y="43469"/>
                </a:lnTo>
                <a:lnTo>
                  <a:pt x="118664" y="44968"/>
                </a:lnTo>
                <a:lnTo>
                  <a:pt x="113202" y="46920"/>
                </a:lnTo>
                <a:lnTo>
                  <a:pt x="107655" y="48221"/>
                </a:lnTo>
                <a:lnTo>
                  <a:pt x="102052" y="49088"/>
                </a:lnTo>
                <a:lnTo>
                  <a:pt x="96412" y="49666"/>
                </a:lnTo>
                <a:lnTo>
                  <a:pt x="87606" y="52849"/>
                </a:lnTo>
                <a:lnTo>
                  <a:pt x="83923" y="55031"/>
                </a:lnTo>
                <a:lnTo>
                  <a:pt x="69672" y="62536"/>
                </a:lnTo>
                <a:lnTo>
                  <a:pt x="60538" y="67204"/>
                </a:lnTo>
                <a:lnTo>
                  <a:pt x="51591" y="72222"/>
                </a:lnTo>
                <a:lnTo>
                  <a:pt x="42769" y="77471"/>
                </a:lnTo>
                <a:lnTo>
                  <a:pt x="34030" y="82876"/>
                </a:lnTo>
                <a:lnTo>
                  <a:pt x="27252" y="88384"/>
                </a:lnTo>
                <a:lnTo>
                  <a:pt x="21780" y="93961"/>
                </a:lnTo>
                <a:lnTo>
                  <a:pt x="13161" y="104285"/>
                </a:lnTo>
                <a:lnTo>
                  <a:pt x="6155" y="112049"/>
                </a:lnTo>
                <a:lnTo>
                  <a:pt x="3906" y="115453"/>
                </a:lnTo>
                <a:lnTo>
                  <a:pt x="1406" y="121775"/>
                </a:lnTo>
                <a:lnTo>
                  <a:pt x="295" y="130300"/>
                </a:lnTo>
                <a:lnTo>
                  <a:pt x="0" y="135240"/>
                </a:lnTo>
                <a:lnTo>
                  <a:pt x="755" y="139486"/>
                </a:lnTo>
                <a:lnTo>
                  <a:pt x="4134" y="146744"/>
                </a:lnTo>
                <a:lnTo>
                  <a:pt x="11391" y="156185"/>
                </a:lnTo>
                <a:lnTo>
                  <a:pt x="19338" y="162103"/>
                </a:lnTo>
                <a:lnTo>
                  <a:pt x="24125" y="165015"/>
                </a:lnTo>
                <a:lnTo>
                  <a:pt x="29220" y="167908"/>
                </a:lnTo>
                <a:lnTo>
                  <a:pt x="39962" y="173663"/>
                </a:lnTo>
                <a:lnTo>
                  <a:pt x="45494" y="175579"/>
                </a:lnTo>
                <a:lnTo>
                  <a:pt x="51087" y="176857"/>
                </a:lnTo>
                <a:lnTo>
                  <a:pt x="56720" y="177708"/>
                </a:lnTo>
                <a:lnTo>
                  <a:pt x="67143" y="180180"/>
                </a:lnTo>
                <a:lnTo>
                  <a:pt x="96505" y="188007"/>
                </a:lnTo>
                <a:lnTo>
                  <a:pt x="112717" y="190857"/>
                </a:lnTo>
                <a:lnTo>
                  <a:pt x="129239" y="192756"/>
                </a:lnTo>
                <a:lnTo>
                  <a:pt x="145970" y="194023"/>
                </a:lnTo>
                <a:lnTo>
                  <a:pt x="159980" y="195819"/>
                </a:lnTo>
                <a:lnTo>
                  <a:pt x="172178" y="197970"/>
                </a:lnTo>
                <a:lnTo>
                  <a:pt x="183168" y="200356"/>
                </a:lnTo>
                <a:lnTo>
                  <a:pt x="195257" y="203851"/>
                </a:lnTo>
                <a:lnTo>
                  <a:pt x="208079" y="208087"/>
                </a:lnTo>
                <a:lnTo>
                  <a:pt x="221389" y="212816"/>
                </a:lnTo>
                <a:lnTo>
                  <a:pt x="233120" y="218825"/>
                </a:lnTo>
                <a:lnTo>
                  <a:pt x="243798" y="225690"/>
                </a:lnTo>
                <a:lnTo>
                  <a:pt x="253775" y="233123"/>
                </a:lnTo>
                <a:lnTo>
                  <a:pt x="272479" y="246463"/>
                </a:lnTo>
                <a:lnTo>
                  <a:pt x="281467" y="252687"/>
                </a:lnTo>
                <a:lnTo>
                  <a:pt x="287460" y="258742"/>
                </a:lnTo>
                <a:lnTo>
                  <a:pt x="291455" y="264683"/>
                </a:lnTo>
                <a:lnTo>
                  <a:pt x="294118" y="270549"/>
                </a:lnTo>
                <a:lnTo>
                  <a:pt x="297077" y="279607"/>
                </a:lnTo>
                <a:lnTo>
                  <a:pt x="298744" y="290061"/>
                </a:lnTo>
                <a:lnTo>
                  <a:pt x="298977" y="293182"/>
                </a:lnTo>
                <a:lnTo>
                  <a:pt x="296697" y="301731"/>
                </a:lnTo>
                <a:lnTo>
                  <a:pt x="292508" y="310928"/>
                </a:lnTo>
                <a:lnTo>
                  <a:pt x="287472" y="318190"/>
                </a:lnTo>
                <a:lnTo>
                  <a:pt x="279519" y="324593"/>
                </a:lnTo>
                <a:lnTo>
                  <a:pt x="270586" y="330614"/>
                </a:lnTo>
                <a:lnTo>
                  <a:pt x="263441" y="336465"/>
                </a:lnTo>
                <a:lnTo>
                  <a:pt x="259250" y="338406"/>
                </a:lnTo>
                <a:lnTo>
                  <a:pt x="254551" y="339700"/>
                </a:lnTo>
                <a:lnTo>
                  <a:pt x="249513" y="340563"/>
                </a:lnTo>
                <a:lnTo>
                  <a:pt x="244249" y="341138"/>
                </a:lnTo>
                <a:lnTo>
                  <a:pt x="238835" y="341521"/>
                </a:lnTo>
                <a:lnTo>
                  <a:pt x="233321" y="341777"/>
                </a:lnTo>
                <a:lnTo>
                  <a:pt x="222114" y="342061"/>
                </a:lnTo>
                <a:lnTo>
                  <a:pt x="216458" y="342136"/>
                </a:lnTo>
                <a:lnTo>
                  <a:pt x="210783" y="341235"/>
                </a:lnTo>
                <a:lnTo>
                  <a:pt x="205094" y="339681"/>
                </a:lnTo>
                <a:lnTo>
                  <a:pt x="199397" y="337692"/>
                </a:lnTo>
                <a:lnTo>
                  <a:pt x="193694" y="335414"/>
                </a:lnTo>
                <a:lnTo>
                  <a:pt x="187986" y="332943"/>
                </a:lnTo>
                <a:lnTo>
                  <a:pt x="182277" y="330343"/>
                </a:lnTo>
                <a:lnTo>
                  <a:pt x="175613" y="326704"/>
                </a:lnTo>
                <a:lnTo>
                  <a:pt x="168313" y="322374"/>
                </a:lnTo>
                <a:lnTo>
                  <a:pt x="152581" y="312482"/>
                </a:lnTo>
                <a:lnTo>
                  <a:pt x="136065" y="301736"/>
                </a:lnTo>
                <a:lnTo>
                  <a:pt x="130517" y="296204"/>
                </a:lnTo>
                <a:lnTo>
                  <a:pt x="126819" y="290610"/>
                </a:lnTo>
                <a:lnTo>
                  <a:pt x="124353" y="284976"/>
                </a:lnTo>
                <a:lnTo>
                  <a:pt x="122709" y="278362"/>
                </a:lnTo>
                <a:lnTo>
                  <a:pt x="121614" y="271096"/>
                </a:lnTo>
                <a:lnTo>
                  <a:pt x="120883" y="263394"/>
                </a:lnTo>
                <a:lnTo>
                  <a:pt x="120396" y="256355"/>
                </a:lnTo>
                <a:lnTo>
                  <a:pt x="120071" y="249757"/>
                </a:lnTo>
                <a:lnTo>
                  <a:pt x="119855" y="243453"/>
                </a:lnTo>
                <a:lnTo>
                  <a:pt x="120663" y="237346"/>
                </a:lnTo>
                <a:lnTo>
                  <a:pt x="122154" y="231369"/>
                </a:lnTo>
                <a:lnTo>
                  <a:pt x="124101" y="225479"/>
                </a:lnTo>
                <a:lnTo>
                  <a:pt x="126352" y="219648"/>
                </a:lnTo>
                <a:lnTo>
                  <a:pt x="128804" y="213856"/>
                </a:lnTo>
                <a:lnTo>
                  <a:pt x="131392" y="208089"/>
                </a:lnTo>
                <a:lnTo>
                  <a:pt x="135022" y="201387"/>
                </a:lnTo>
                <a:lnTo>
                  <a:pt x="139347" y="194062"/>
                </a:lnTo>
                <a:lnTo>
                  <a:pt x="144136" y="186320"/>
                </a:lnTo>
                <a:lnTo>
                  <a:pt x="149233" y="179255"/>
                </a:lnTo>
                <a:lnTo>
                  <a:pt x="154536" y="172639"/>
                </a:lnTo>
                <a:lnTo>
                  <a:pt x="159976" y="166324"/>
                </a:lnTo>
                <a:lnTo>
                  <a:pt x="168365" y="157351"/>
                </a:lnTo>
                <a:lnTo>
                  <a:pt x="215908" y="108796"/>
                </a:lnTo>
                <a:lnTo>
                  <a:pt x="223751" y="99949"/>
                </a:lnTo>
                <a:lnTo>
                  <a:pt x="231837" y="90241"/>
                </a:lnTo>
                <a:lnTo>
                  <a:pt x="240085" y="79959"/>
                </a:lnTo>
                <a:lnTo>
                  <a:pt x="246537" y="71200"/>
                </a:lnTo>
                <a:lnTo>
                  <a:pt x="251790" y="63455"/>
                </a:lnTo>
                <a:lnTo>
                  <a:pt x="256245" y="56387"/>
                </a:lnTo>
                <a:lnTo>
                  <a:pt x="261195" y="45993"/>
                </a:lnTo>
                <a:lnTo>
                  <a:pt x="263395" y="38199"/>
                </a:lnTo>
                <a:lnTo>
                  <a:pt x="264372" y="31560"/>
                </a:lnTo>
                <a:lnTo>
                  <a:pt x="262267" y="22894"/>
                </a:lnTo>
                <a:lnTo>
                  <a:pt x="260372" y="17916"/>
                </a:lnTo>
                <a:lnTo>
                  <a:pt x="257203" y="13645"/>
                </a:lnTo>
                <a:lnTo>
                  <a:pt x="248603" y="6360"/>
                </a:lnTo>
                <a:lnTo>
                  <a:pt x="243643" y="4036"/>
                </a:lnTo>
                <a:lnTo>
                  <a:pt x="238431" y="2487"/>
                </a:lnTo>
                <a:lnTo>
                  <a:pt x="233051" y="1454"/>
                </a:lnTo>
                <a:lnTo>
                  <a:pt x="227560" y="765"/>
                </a:lnTo>
                <a:lnTo>
                  <a:pt x="221994" y="306"/>
                </a:lnTo>
                <a:lnTo>
                  <a:pt x="216378" y="0"/>
                </a:lnTo>
                <a:lnTo>
                  <a:pt x="209777" y="749"/>
                </a:lnTo>
                <a:lnTo>
                  <a:pt x="202519" y="2200"/>
                </a:lnTo>
                <a:lnTo>
                  <a:pt x="194822" y="4120"/>
                </a:lnTo>
                <a:lnTo>
                  <a:pt x="186834" y="6353"/>
                </a:lnTo>
                <a:lnTo>
                  <a:pt x="170338" y="11374"/>
                </a:lnTo>
                <a:lnTo>
                  <a:pt x="162891" y="14046"/>
                </a:lnTo>
                <a:lnTo>
                  <a:pt x="156022" y="16780"/>
                </a:lnTo>
                <a:lnTo>
                  <a:pt x="149537" y="19555"/>
                </a:lnTo>
                <a:lnTo>
                  <a:pt x="137251" y="25179"/>
                </a:lnTo>
                <a:lnTo>
                  <a:pt x="119422" y="336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Group A: do the first column on p. 7</a:t>
            </a:r>
          </a:p>
          <a:p>
            <a:pPr>
              <a:buNone/>
            </a:pPr>
            <a:r>
              <a:rPr lang="en-US" dirty="0" smtClean="0"/>
              <a:t>Group B: do the second column on p. 7</a:t>
            </a:r>
          </a:p>
          <a:p>
            <a:pPr>
              <a:buNone/>
            </a:pPr>
            <a:r>
              <a:rPr lang="en-US" dirty="0" smtClean="0"/>
              <a:t>Group C: do the third column on p. 7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Practicing with equivalent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Group A</a:t>
            </a:r>
            <a:endParaRPr lang="en-US" dirty="0"/>
          </a:p>
        </p:txBody>
      </p:sp>
      <p:sp>
        <p:nvSpPr>
          <p:cNvPr id="9" name="SMARTPenAnnotation1121"/>
          <p:cNvSpPr/>
          <p:nvPr/>
        </p:nvSpPr>
        <p:spPr>
          <a:xfrm>
            <a:off x="1057274" y="2888932"/>
            <a:ext cx="334329" cy="60008"/>
          </a:xfrm>
          <a:custGeom>
            <a:avLst/>
            <a:gdLst/>
            <a:ahLst/>
            <a:cxnLst/>
            <a:rect l="0" t="0" r="0" b="0"/>
            <a:pathLst>
              <a:path w="334329" h="60008">
                <a:moveTo>
                  <a:pt x="334328" y="0"/>
                </a:moveTo>
                <a:lnTo>
                  <a:pt x="316124" y="0"/>
                </a:lnTo>
                <a:lnTo>
                  <a:pt x="308857" y="953"/>
                </a:lnTo>
                <a:lnTo>
                  <a:pt x="302108" y="2540"/>
                </a:lnTo>
                <a:lnTo>
                  <a:pt x="295703" y="4551"/>
                </a:lnTo>
                <a:lnTo>
                  <a:pt x="288575" y="5892"/>
                </a:lnTo>
                <a:lnTo>
                  <a:pt x="280966" y="6785"/>
                </a:lnTo>
                <a:lnTo>
                  <a:pt x="273036" y="7381"/>
                </a:lnTo>
                <a:lnTo>
                  <a:pt x="262034" y="8731"/>
                </a:lnTo>
                <a:lnTo>
                  <a:pt x="234570" y="12770"/>
                </a:lnTo>
                <a:lnTo>
                  <a:pt x="221150" y="15181"/>
                </a:lnTo>
                <a:lnTo>
                  <a:pt x="208394" y="17741"/>
                </a:lnTo>
                <a:lnTo>
                  <a:pt x="196079" y="20400"/>
                </a:lnTo>
                <a:lnTo>
                  <a:pt x="167157" y="25894"/>
                </a:lnTo>
                <a:lnTo>
                  <a:pt x="134300" y="31511"/>
                </a:lnTo>
                <a:lnTo>
                  <a:pt x="116203" y="34342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22"/>
          <p:cNvSpPr/>
          <p:nvPr/>
        </p:nvSpPr>
        <p:spPr>
          <a:xfrm>
            <a:off x="1443037" y="30946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3"/>
          <p:cNvSpPr/>
          <p:nvPr/>
        </p:nvSpPr>
        <p:spPr>
          <a:xfrm>
            <a:off x="997267" y="2726055"/>
            <a:ext cx="349524" cy="522923"/>
          </a:xfrm>
          <a:custGeom>
            <a:avLst/>
            <a:gdLst/>
            <a:ahLst/>
            <a:cxnLst/>
            <a:rect l="0" t="0" r="0" b="0"/>
            <a:pathLst>
              <a:path w="349524" h="522923">
                <a:moveTo>
                  <a:pt x="0" y="0"/>
                </a:moveTo>
                <a:lnTo>
                  <a:pt x="87413" y="0"/>
                </a:lnTo>
                <a:lnTo>
                  <a:pt x="96376" y="952"/>
                </a:lnTo>
                <a:lnTo>
                  <a:pt x="106160" y="2540"/>
                </a:lnTo>
                <a:lnTo>
                  <a:pt x="116494" y="4551"/>
                </a:lnTo>
                <a:lnTo>
                  <a:pt x="145755" y="9325"/>
                </a:lnTo>
                <a:lnTo>
                  <a:pt x="241622" y="24702"/>
                </a:lnTo>
                <a:lnTo>
                  <a:pt x="262999" y="28850"/>
                </a:lnTo>
                <a:lnTo>
                  <a:pt x="279155" y="32568"/>
                </a:lnTo>
                <a:lnTo>
                  <a:pt x="291831" y="35999"/>
                </a:lnTo>
                <a:lnTo>
                  <a:pt x="302186" y="38287"/>
                </a:lnTo>
                <a:lnTo>
                  <a:pt x="310995" y="39812"/>
                </a:lnTo>
                <a:lnTo>
                  <a:pt x="318773" y="40829"/>
                </a:lnTo>
                <a:lnTo>
                  <a:pt x="324910" y="42459"/>
                </a:lnTo>
                <a:lnTo>
                  <a:pt x="334269" y="46811"/>
                </a:lnTo>
                <a:lnTo>
                  <a:pt x="344894" y="54615"/>
                </a:lnTo>
                <a:lnTo>
                  <a:pt x="347086" y="57365"/>
                </a:lnTo>
                <a:lnTo>
                  <a:pt x="348549" y="60151"/>
                </a:lnTo>
                <a:lnTo>
                  <a:pt x="349523" y="62960"/>
                </a:lnTo>
                <a:lnTo>
                  <a:pt x="348066" y="73702"/>
                </a:lnTo>
                <a:lnTo>
                  <a:pt x="344244" y="86096"/>
                </a:lnTo>
                <a:lnTo>
                  <a:pt x="339370" y="94780"/>
                </a:lnTo>
                <a:lnTo>
                  <a:pt x="331488" y="104354"/>
                </a:lnTo>
                <a:lnTo>
                  <a:pt x="326720" y="109574"/>
                </a:lnTo>
                <a:lnTo>
                  <a:pt x="318881" y="122995"/>
                </a:lnTo>
                <a:lnTo>
                  <a:pt x="315457" y="130574"/>
                </a:lnTo>
                <a:lnTo>
                  <a:pt x="310317" y="137532"/>
                </a:lnTo>
                <a:lnTo>
                  <a:pt x="304033" y="144075"/>
                </a:lnTo>
                <a:lnTo>
                  <a:pt x="296986" y="150342"/>
                </a:lnTo>
                <a:lnTo>
                  <a:pt x="271376" y="175086"/>
                </a:lnTo>
                <a:lnTo>
                  <a:pt x="255213" y="191019"/>
                </a:lnTo>
                <a:lnTo>
                  <a:pt x="242532" y="205451"/>
                </a:lnTo>
                <a:lnTo>
                  <a:pt x="232173" y="218882"/>
                </a:lnTo>
                <a:lnTo>
                  <a:pt x="201860" y="263263"/>
                </a:lnTo>
                <a:lnTo>
                  <a:pt x="194580" y="275521"/>
                </a:lnTo>
                <a:lnTo>
                  <a:pt x="186870" y="289408"/>
                </a:lnTo>
                <a:lnTo>
                  <a:pt x="178873" y="304381"/>
                </a:lnTo>
                <a:lnTo>
                  <a:pt x="171636" y="320078"/>
                </a:lnTo>
                <a:lnTo>
                  <a:pt x="164906" y="336258"/>
                </a:lnTo>
                <a:lnTo>
                  <a:pt x="158515" y="352759"/>
                </a:lnTo>
                <a:lnTo>
                  <a:pt x="152349" y="366618"/>
                </a:lnTo>
                <a:lnTo>
                  <a:pt x="146334" y="378714"/>
                </a:lnTo>
                <a:lnTo>
                  <a:pt x="134570" y="400727"/>
                </a:lnTo>
                <a:lnTo>
                  <a:pt x="110314" y="448187"/>
                </a:lnTo>
                <a:lnTo>
                  <a:pt x="104975" y="457859"/>
                </a:lnTo>
                <a:lnTo>
                  <a:pt x="91423" y="481305"/>
                </a:lnTo>
                <a:lnTo>
                  <a:pt x="80955" y="497441"/>
                </a:lnTo>
                <a:lnTo>
                  <a:pt x="73127" y="507787"/>
                </a:lnTo>
                <a:lnTo>
                  <a:pt x="69707" y="511879"/>
                </a:lnTo>
                <a:lnTo>
                  <a:pt x="60007" y="5229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4"/>
          <p:cNvSpPr/>
          <p:nvPr/>
        </p:nvSpPr>
        <p:spPr>
          <a:xfrm>
            <a:off x="1040129" y="2948971"/>
            <a:ext cx="317184" cy="8542"/>
          </a:xfrm>
          <a:custGeom>
            <a:avLst/>
            <a:gdLst/>
            <a:ahLst/>
            <a:cxnLst/>
            <a:rect l="0" t="0" r="0" b="0"/>
            <a:pathLst>
              <a:path w="317184" h="8542">
                <a:moveTo>
                  <a:pt x="317183" y="8541"/>
                </a:moveTo>
                <a:lnTo>
                  <a:pt x="298979" y="8541"/>
                </a:lnTo>
                <a:lnTo>
                  <a:pt x="289807" y="7589"/>
                </a:lnTo>
                <a:lnTo>
                  <a:pt x="279883" y="6001"/>
                </a:lnTo>
                <a:lnTo>
                  <a:pt x="269456" y="3990"/>
                </a:lnTo>
                <a:lnTo>
                  <a:pt x="259648" y="2649"/>
                </a:lnTo>
                <a:lnTo>
                  <a:pt x="250251" y="1756"/>
                </a:lnTo>
                <a:lnTo>
                  <a:pt x="241129" y="1160"/>
                </a:lnTo>
                <a:lnTo>
                  <a:pt x="232190" y="763"/>
                </a:lnTo>
                <a:lnTo>
                  <a:pt x="214638" y="322"/>
                </a:lnTo>
                <a:lnTo>
                  <a:pt x="121949" y="0"/>
                </a:lnTo>
                <a:lnTo>
                  <a:pt x="98444" y="942"/>
                </a:lnTo>
                <a:lnTo>
                  <a:pt x="77060" y="2522"/>
                </a:lnTo>
                <a:lnTo>
                  <a:pt x="42821" y="5866"/>
                </a:lnTo>
                <a:lnTo>
                  <a:pt x="32358" y="6758"/>
                </a:lnTo>
                <a:lnTo>
                  <a:pt x="0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25"/>
          <p:cNvSpPr/>
          <p:nvPr/>
        </p:nvSpPr>
        <p:spPr>
          <a:xfrm>
            <a:off x="1425892" y="3094672"/>
            <a:ext cx="50904" cy="42378"/>
          </a:xfrm>
          <a:custGeom>
            <a:avLst/>
            <a:gdLst/>
            <a:ahLst/>
            <a:cxnLst/>
            <a:rect l="0" t="0" r="0" b="0"/>
            <a:pathLst>
              <a:path w="50904" h="42378">
                <a:moveTo>
                  <a:pt x="0" y="0"/>
                </a:moveTo>
                <a:lnTo>
                  <a:pt x="0" y="13653"/>
                </a:lnTo>
                <a:lnTo>
                  <a:pt x="952" y="17674"/>
                </a:lnTo>
                <a:lnTo>
                  <a:pt x="2540" y="20355"/>
                </a:lnTo>
                <a:lnTo>
                  <a:pt x="4551" y="22143"/>
                </a:lnTo>
                <a:lnTo>
                  <a:pt x="9325" y="26669"/>
                </a:lnTo>
                <a:lnTo>
                  <a:pt x="11932" y="29209"/>
                </a:lnTo>
                <a:lnTo>
                  <a:pt x="15574" y="31855"/>
                </a:lnTo>
                <a:lnTo>
                  <a:pt x="19908" y="34572"/>
                </a:lnTo>
                <a:lnTo>
                  <a:pt x="24702" y="37336"/>
                </a:lnTo>
                <a:lnTo>
                  <a:pt x="28850" y="39178"/>
                </a:lnTo>
                <a:lnTo>
                  <a:pt x="32569" y="40406"/>
                </a:lnTo>
                <a:lnTo>
                  <a:pt x="36000" y="41225"/>
                </a:lnTo>
                <a:lnTo>
                  <a:pt x="39240" y="41771"/>
                </a:lnTo>
                <a:lnTo>
                  <a:pt x="42353" y="42135"/>
                </a:lnTo>
                <a:lnTo>
                  <a:pt x="45380" y="42377"/>
                </a:lnTo>
                <a:lnTo>
                  <a:pt x="47398" y="41587"/>
                </a:lnTo>
                <a:lnTo>
                  <a:pt x="48744" y="40107"/>
                </a:lnTo>
                <a:lnTo>
                  <a:pt x="49641" y="38168"/>
                </a:lnTo>
                <a:lnTo>
                  <a:pt x="50239" y="35923"/>
                </a:lnTo>
                <a:lnTo>
                  <a:pt x="50638" y="33474"/>
                </a:lnTo>
                <a:lnTo>
                  <a:pt x="50903" y="30888"/>
                </a:lnTo>
                <a:lnTo>
                  <a:pt x="50128" y="29165"/>
                </a:lnTo>
                <a:lnTo>
                  <a:pt x="48659" y="28016"/>
                </a:lnTo>
                <a:lnTo>
                  <a:pt x="46726" y="27250"/>
                </a:lnTo>
                <a:lnTo>
                  <a:pt x="44486" y="26739"/>
                </a:lnTo>
                <a:lnTo>
                  <a:pt x="42040" y="26399"/>
                </a:lnTo>
                <a:lnTo>
                  <a:pt x="36586" y="25919"/>
                </a:lnTo>
                <a:lnTo>
                  <a:pt x="3429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26"/>
          <p:cNvSpPr/>
          <p:nvPr/>
        </p:nvSpPr>
        <p:spPr>
          <a:xfrm>
            <a:off x="1727474" y="2743200"/>
            <a:ext cx="67036" cy="360046"/>
          </a:xfrm>
          <a:custGeom>
            <a:avLst/>
            <a:gdLst/>
            <a:ahLst/>
            <a:cxnLst/>
            <a:rect l="0" t="0" r="0" b="0"/>
            <a:pathLst>
              <a:path w="67036" h="360046">
                <a:moveTo>
                  <a:pt x="15601" y="0"/>
                </a:moveTo>
                <a:lnTo>
                  <a:pt x="3669" y="0"/>
                </a:lnTo>
                <a:lnTo>
                  <a:pt x="1931" y="952"/>
                </a:lnTo>
                <a:lnTo>
                  <a:pt x="773" y="2539"/>
                </a:lnTo>
                <a:lnTo>
                  <a:pt x="0" y="4551"/>
                </a:lnTo>
                <a:lnTo>
                  <a:pt x="438" y="6844"/>
                </a:lnTo>
                <a:lnTo>
                  <a:pt x="1682" y="9325"/>
                </a:lnTo>
                <a:lnTo>
                  <a:pt x="3464" y="11931"/>
                </a:lnTo>
                <a:lnTo>
                  <a:pt x="5444" y="19908"/>
                </a:lnTo>
                <a:lnTo>
                  <a:pt x="5972" y="24702"/>
                </a:lnTo>
                <a:lnTo>
                  <a:pt x="8229" y="33613"/>
                </a:lnTo>
                <a:lnTo>
                  <a:pt x="11639" y="45268"/>
                </a:lnTo>
                <a:lnTo>
                  <a:pt x="15817" y="58754"/>
                </a:lnTo>
                <a:lnTo>
                  <a:pt x="22999" y="83897"/>
                </a:lnTo>
                <a:lnTo>
                  <a:pt x="26248" y="95937"/>
                </a:lnTo>
                <a:lnTo>
                  <a:pt x="28414" y="106820"/>
                </a:lnTo>
                <a:lnTo>
                  <a:pt x="29858" y="116933"/>
                </a:lnTo>
                <a:lnTo>
                  <a:pt x="30820" y="126533"/>
                </a:lnTo>
                <a:lnTo>
                  <a:pt x="32414" y="134837"/>
                </a:lnTo>
                <a:lnTo>
                  <a:pt x="34430" y="142279"/>
                </a:lnTo>
                <a:lnTo>
                  <a:pt x="36726" y="149145"/>
                </a:lnTo>
                <a:lnTo>
                  <a:pt x="39209" y="161342"/>
                </a:lnTo>
                <a:lnTo>
                  <a:pt x="41817" y="177094"/>
                </a:lnTo>
                <a:lnTo>
                  <a:pt x="44508" y="195215"/>
                </a:lnTo>
                <a:lnTo>
                  <a:pt x="47255" y="209201"/>
                </a:lnTo>
                <a:lnTo>
                  <a:pt x="50038" y="220430"/>
                </a:lnTo>
                <a:lnTo>
                  <a:pt x="52847" y="229820"/>
                </a:lnTo>
                <a:lnTo>
                  <a:pt x="54719" y="240844"/>
                </a:lnTo>
                <a:lnTo>
                  <a:pt x="55967" y="252955"/>
                </a:lnTo>
                <a:lnTo>
                  <a:pt x="56799" y="265791"/>
                </a:lnTo>
                <a:lnTo>
                  <a:pt x="58306" y="276254"/>
                </a:lnTo>
                <a:lnTo>
                  <a:pt x="60263" y="285134"/>
                </a:lnTo>
                <a:lnTo>
                  <a:pt x="62521" y="292959"/>
                </a:lnTo>
                <a:lnTo>
                  <a:pt x="64026" y="300081"/>
                </a:lnTo>
                <a:lnTo>
                  <a:pt x="65029" y="306734"/>
                </a:lnTo>
                <a:lnTo>
                  <a:pt x="65698" y="313074"/>
                </a:lnTo>
                <a:lnTo>
                  <a:pt x="66144" y="320158"/>
                </a:lnTo>
                <a:lnTo>
                  <a:pt x="66639" y="335650"/>
                </a:lnTo>
                <a:lnTo>
                  <a:pt x="67035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27"/>
          <p:cNvSpPr/>
          <p:nvPr/>
        </p:nvSpPr>
        <p:spPr>
          <a:xfrm>
            <a:off x="1883104" y="2751772"/>
            <a:ext cx="288325" cy="299625"/>
          </a:xfrm>
          <a:custGeom>
            <a:avLst/>
            <a:gdLst/>
            <a:ahLst/>
            <a:cxnLst/>
            <a:rect l="0" t="0" r="0" b="0"/>
            <a:pathLst>
              <a:path w="288325" h="299625">
                <a:moveTo>
                  <a:pt x="117146" y="0"/>
                </a:moveTo>
                <a:lnTo>
                  <a:pt x="98942" y="4551"/>
                </a:lnTo>
                <a:lnTo>
                  <a:pt x="92627" y="6844"/>
                </a:lnTo>
                <a:lnTo>
                  <a:pt x="87465" y="9325"/>
                </a:lnTo>
                <a:lnTo>
                  <a:pt x="83071" y="11932"/>
                </a:lnTo>
                <a:lnTo>
                  <a:pt x="78237" y="14622"/>
                </a:lnTo>
                <a:lnTo>
                  <a:pt x="67785" y="20151"/>
                </a:lnTo>
                <a:lnTo>
                  <a:pt x="61379" y="24864"/>
                </a:lnTo>
                <a:lnTo>
                  <a:pt x="54250" y="30864"/>
                </a:lnTo>
                <a:lnTo>
                  <a:pt x="46640" y="37721"/>
                </a:lnTo>
                <a:lnTo>
                  <a:pt x="41567" y="43245"/>
                </a:lnTo>
                <a:lnTo>
                  <a:pt x="35930" y="51922"/>
                </a:lnTo>
                <a:lnTo>
                  <a:pt x="30885" y="61494"/>
                </a:lnTo>
                <a:lnTo>
                  <a:pt x="19885" y="83161"/>
                </a:lnTo>
                <a:lnTo>
                  <a:pt x="16110" y="92588"/>
                </a:lnTo>
                <a:lnTo>
                  <a:pt x="6836" y="118303"/>
                </a:lnTo>
                <a:lnTo>
                  <a:pt x="3601" y="132208"/>
                </a:lnTo>
                <a:lnTo>
                  <a:pt x="1444" y="146242"/>
                </a:lnTo>
                <a:lnTo>
                  <a:pt x="6" y="160360"/>
                </a:lnTo>
                <a:lnTo>
                  <a:pt x="0" y="173581"/>
                </a:lnTo>
                <a:lnTo>
                  <a:pt x="949" y="186206"/>
                </a:lnTo>
                <a:lnTo>
                  <a:pt x="2534" y="198432"/>
                </a:lnTo>
                <a:lnTo>
                  <a:pt x="4542" y="208488"/>
                </a:lnTo>
                <a:lnTo>
                  <a:pt x="6834" y="217097"/>
                </a:lnTo>
                <a:lnTo>
                  <a:pt x="9315" y="224741"/>
                </a:lnTo>
                <a:lnTo>
                  <a:pt x="13826" y="232695"/>
                </a:lnTo>
                <a:lnTo>
                  <a:pt x="19691" y="240855"/>
                </a:lnTo>
                <a:lnTo>
                  <a:pt x="26458" y="249153"/>
                </a:lnTo>
                <a:lnTo>
                  <a:pt x="32875" y="256589"/>
                </a:lnTo>
                <a:lnTo>
                  <a:pt x="39057" y="263452"/>
                </a:lnTo>
                <a:lnTo>
                  <a:pt x="45084" y="269932"/>
                </a:lnTo>
                <a:lnTo>
                  <a:pt x="51007" y="275205"/>
                </a:lnTo>
                <a:lnTo>
                  <a:pt x="56861" y="279672"/>
                </a:lnTo>
                <a:lnTo>
                  <a:pt x="62668" y="283603"/>
                </a:lnTo>
                <a:lnTo>
                  <a:pt x="68445" y="286224"/>
                </a:lnTo>
                <a:lnTo>
                  <a:pt x="74201" y="287971"/>
                </a:lnTo>
                <a:lnTo>
                  <a:pt x="79943" y="289136"/>
                </a:lnTo>
                <a:lnTo>
                  <a:pt x="86629" y="290865"/>
                </a:lnTo>
                <a:lnTo>
                  <a:pt x="93944" y="292970"/>
                </a:lnTo>
                <a:lnTo>
                  <a:pt x="101678" y="295326"/>
                </a:lnTo>
                <a:lnTo>
                  <a:pt x="108738" y="296896"/>
                </a:lnTo>
                <a:lnTo>
                  <a:pt x="115351" y="297943"/>
                </a:lnTo>
                <a:lnTo>
                  <a:pt x="121664" y="298641"/>
                </a:lnTo>
                <a:lnTo>
                  <a:pt x="128730" y="299107"/>
                </a:lnTo>
                <a:lnTo>
                  <a:pt x="136299" y="299417"/>
                </a:lnTo>
                <a:lnTo>
                  <a:pt x="144202" y="299624"/>
                </a:lnTo>
                <a:lnTo>
                  <a:pt x="151376" y="298809"/>
                </a:lnTo>
                <a:lnTo>
                  <a:pt x="158063" y="297314"/>
                </a:lnTo>
                <a:lnTo>
                  <a:pt x="171526" y="293112"/>
                </a:lnTo>
                <a:lnTo>
                  <a:pt x="187035" y="288070"/>
                </a:lnTo>
                <a:lnTo>
                  <a:pt x="193266" y="284439"/>
                </a:lnTo>
                <a:lnTo>
                  <a:pt x="198372" y="280113"/>
                </a:lnTo>
                <a:lnTo>
                  <a:pt x="202729" y="275325"/>
                </a:lnTo>
                <a:lnTo>
                  <a:pt x="209444" y="269275"/>
                </a:lnTo>
                <a:lnTo>
                  <a:pt x="217730" y="262384"/>
                </a:lnTo>
                <a:lnTo>
                  <a:pt x="227065" y="254933"/>
                </a:lnTo>
                <a:lnTo>
                  <a:pt x="237097" y="246155"/>
                </a:lnTo>
                <a:lnTo>
                  <a:pt x="247596" y="236494"/>
                </a:lnTo>
                <a:lnTo>
                  <a:pt x="258405" y="226242"/>
                </a:lnTo>
                <a:lnTo>
                  <a:pt x="266564" y="217503"/>
                </a:lnTo>
                <a:lnTo>
                  <a:pt x="272955" y="209772"/>
                </a:lnTo>
                <a:lnTo>
                  <a:pt x="278168" y="202713"/>
                </a:lnTo>
                <a:lnTo>
                  <a:pt x="281644" y="196102"/>
                </a:lnTo>
                <a:lnTo>
                  <a:pt x="283961" y="189790"/>
                </a:lnTo>
                <a:lnTo>
                  <a:pt x="285506" y="183676"/>
                </a:lnTo>
                <a:lnTo>
                  <a:pt x="286536" y="175791"/>
                </a:lnTo>
                <a:lnTo>
                  <a:pt x="287223" y="166724"/>
                </a:lnTo>
                <a:lnTo>
                  <a:pt x="287985" y="148395"/>
                </a:lnTo>
                <a:lnTo>
                  <a:pt x="288324" y="133898"/>
                </a:lnTo>
                <a:lnTo>
                  <a:pt x="287462" y="127366"/>
                </a:lnTo>
                <a:lnTo>
                  <a:pt x="285935" y="121105"/>
                </a:lnTo>
                <a:lnTo>
                  <a:pt x="283964" y="115027"/>
                </a:lnTo>
                <a:lnTo>
                  <a:pt x="280746" y="109070"/>
                </a:lnTo>
                <a:lnTo>
                  <a:pt x="276695" y="103193"/>
                </a:lnTo>
                <a:lnTo>
                  <a:pt x="272089" y="97370"/>
                </a:lnTo>
                <a:lnTo>
                  <a:pt x="267114" y="92536"/>
                </a:lnTo>
                <a:lnTo>
                  <a:pt x="261892" y="88361"/>
                </a:lnTo>
                <a:lnTo>
                  <a:pt x="256506" y="84625"/>
                </a:lnTo>
                <a:lnTo>
                  <a:pt x="251010" y="81181"/>
                </a:lnTo>
                <a:lnTo>
                  <a:pt x="245441" y="77933"/>
                </a:lnTo>
                <a:lnTo>
                  <a:pt x="220015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8"/>
          <p:cNvSpPr/>
          <p:nvPr/>
        </p:nvSpPr>
        <p:spPr>
          <a:xfrm>
            <a:off x="1674494" y="3163252"/>
            <a:ext cx="600076" cy="77154"/>
          </a:xfrm>
          <a:custGeom>
            <a:avLst/>
            <a:gdLst/>
            <a:ahLst/>
            <a:cxnLst/>
            <a:rect l="0" t="0" r="0" b="0"/>
            <a:pathLst>
              <a:path w="600076" h="77154">
                <a:moveTo>
                  <a:pt x="600075" y="0"/>
                </a:moveTo>
                <a:lnTo>
                  <a:pt x="581872" y="0"/>
                </a:lnTo>
                <a:lnTo>
                  <a:pt x="574605" y="953"/>
                </a:lnTo>
                <a:lnTo>
                  <a:pt x="567855" y="2540"/>
                </a:lnTo>
                <a:lnTo>
                  <a:pt x="561450" y="4551"/>
                </a:lnTo>
                <a:lnTo>
                  <a:pt x="552418" y="5891"/>
                </a:lnTo>
                <a:lnTo>
                  <a:pt x="541634" y="6785"/>
                </a:lnTo>
                <a:lnTo>
                  <a:pt x="518857" y="7778"/>
                </a:lnTo>
                <a:lnTo>
                  <a:pt x="499208" y="8220"/>
                </a:lnTo>
                <a:lnTo>
                  <a:pt x="489968" y="9290"/>
                </a:lnTo>
                <a:lnTo>
                  <a:pt x="480950" y="10956"/>
                </a:lnTo>
                <a:lnTo>
                  <a:pt x="472081" y="13019"/>
                </a:lnTo>
                <a:lnTo>
                  <a:pt x="462358" y="14394"/>
                </a:lnTo>
                <a:lnTo>
                  <a:pt x="452067" y="15311"/>
                </a:lnTo>
                <a:lnTo>
                  <a:pt x="441396" y="15923"/>
                </a:lnTo>
                <a:lnTo>
                  <a:pt x="431424" y="17283"/>
                </a:lnTo>
                <a:lnTo>
                  <a:pt x="421918" y="19142"/>
                </a:lnTo>
                <a:lnTo>
                  <a:pt x="412724" y="21334"/>
                </a:lnTo>
                <a:lnTo>
                  <a:pt x="403737" y="22795"/>
                </a:lnTo>
                <a:lnTo>
                  <a:pt x="386131" y="24419"/>
                </a:lnTo>
                <a:lnTo>
                  <a:pt x="376484" y="25804"/>
                </a:lnTo>
                <a:lnTo>
                  <a:pt x="366242" y="27680"/>
                </a:lnTo>
                <a:lnTo>
                  <a:pt x="355604" y="29883"/>
                </a:lnTo>
                <a:lnTo>
                  <a:pt x="286022" y="42086"/>
                </a:lnTo>
                <a:lnTo>
                  <a:pt x="264024" y="45202"/>
                </a:lnTo>
                <a:lnTo>
                  <a:pt x="245549" y="47280"/>
                </a:lnTo>
                <a:lnTo>
                  <a:pt x="229422" y="48665"/>
                </a:lnTo>
                <a:lnTo>
                  <a:pt x="215813" y="50541"/>
                </a:lnTo>
                <a:lnTo>
                  <a:pt x="203883" y="52744"/>
                </a:lnTo>
                <a:lnTo>
                  <a:pt x="193072" y="55165"/>
                </a:lnTo>
                <a:lnTo>
                  <a:pt x="183007" y="57732"/>
                </a:lnTo>
                <a:lnTo>
                  <a:pt x="173440" y="60395"/>
                </a:lnTo>
                <a:lnTo>
                  <a:pt x="164204" y="63124"/>
                </a:lnTo>
                <a:lnTo>
                  <a:pt x="154237" y="64942"/>
                </a:lnTo>
                <a:lnTo>
                  <a:pt x="143783" y="66155"/>
                </a:lnTo>
                <a:lnTo>
                  <a:pt x="133003" y="66964"/>
                </a:lnTo>
                <a:lnTo>
                  <a:pt x="122959" y="67502"/>
                </a:lnTo>
                <a:lnTo>
                  <a:pt x="104179" y="68101"/>
                </a:lnTo>
                <a:lnTo>
                  <a:pt x="94218" y="69213"/>
                </a:lnTo>
                <a:lnTo>
                  <a:pt x="83767" y="70907"/>
                </a:lnTo>
                <a:lnTo>
                  <a:pt x="72990" y="72989"/>
                </a:lnTo>
                <a:lnTo>
                  <a:pt x="61995" y="74377"/>
                </a:lnTo>
                <a:lnTo>
                  <a:pt x="50855" y="75302"/>
                </a:lnTo>
                <a:lnTo>
                  <a:pt x="30223" y="76330"/>
                </a:lnTo>
                <a:lnTo>
                  <a:pt x="0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29"/>
          <p:cNvSpPr/>
          <p:nvPr/>
        </p:nvSpPr>
        <p:spPr>
          <a:xfrm>
            <a:off x="1811654" y="3317557"/>
            <a:ext cx="8574" cy="317184"/>
          </a:xfrm>
          <a:custGeom>
            <a:avLst/>
            <a:gdLst/>
            <a:ahLst/>
            <a:cxnLst/>
            <a:rect l="0" t="0" r="0" b="0"/>
            <a:pathLst>
              <a:path w="8574" h="317184">
                <a:moveTo>
                  <a:pt x="8573" y="0"/>
                </a:moveTo>
                <a:lnTo>
                  <a:pt x="8573" y="26694"/>
                </a:lnTo>
                <a:lnTo>
                  <a:pt x="7620" y="31131"/>
                </a:lnTo>
                <a:lnTo>
                  <a:pt x="6033" y="35994"/>
                </a:lnTo>
                <a:lnTo>
                  <a:pt x="4022" y="41141"/>
                </a:lnTo>
                <a:lnTo>
                  <a:pt x="2681" y="46477"/>
                </a:lnTo>
                <a:lnTo>
                  <a:pt x="1788" y="51940"/>
                </a:lnTo>
                <a:lnTo>
                  <a:pt x="1192" y="57486"/>
                </a:lnTo>
                <a:lnTo>
                  <a:pt x="795" y="64042"/>
                </a:lnTo>
                <a:lnTo>
                  <a:pt x="353" y="78946"/>
                </a:lnTo>
                <a:lnTo>
                  <a:pt x="105" y="98850"/>
                </a:lnTo>
                <a:lnTo>
                  <a:pt x="1023" y="105905"/>
                </a:lnTo>
                <a:lnTo>
                  <a:pt x="2587" y="113466"/>
                </a:lnTo>
                <a:lnTo>
                  <a:pt x="4582" y="121364"/>
                </a:lnTo>
                <a:lnTo>
                  <a:pt x="5913" y="131392"/>
                </a:lnTo>
                <a:lnTo>
                  <a:pt x="6799" y="142840"/>
                </a:lnTo>
                <a:lnTo>
                  <a:pt x="7390" y="155234"/>
                </a:lnTo>
                <a:lnTo>
                  <a:pt x="8047" y="181706"/>
                </a:lnTo>
                <a:lnTo>
                  <a:pt x="8469" y="223853"/>
                </a:lnTo>
                <a:lnTo>
                  <a:pt x="7551" y="231150"/>
                </a:lnTo>
                <a:lnTo>
                  <a:pt x="5987" y="237920"/>
                </a:lnTo>
                <a:lnTo>
                  <a:pt x="3991" y="244338"/>
                </a:lnTo>
                <a:lnTo>
                  <a:pt x="2661" y="250522"/>
                </a:lnTo>
                <a:lnTo>
                  <a:pt x="1774" y="256550"/>
                </a:lnTo>
                <a:lnTo>
                  <a:pt x="1183" y="262474"/>
                </a:lnTo>
                <a:lnTo>
                  <a:pt x="789" y="268327"/>
                </a:lnTo>
                <a:lnTo>
                  <a:pt x="526" y="274135"/>
                </a:lnTo>
                <a:lnTo>
                  <a:pt x="234" y="285668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30"/>
          <p:cNvSpPr/>
          <p:nvPr/>
        </p:nvSpPr>
        <p:spPr>
          <a:xfrm>
            <a:off x="2017394" y="3300517"/>
            <a:ext cx="286128" cy="308506"/>
          </a:xfrm>
          <a:custGeom>
            <a:avLst/>
            <a:gdLst/>
            <a:ahLst/>
            <a:cxnLst/>
            <a:rect l="0" t="0" r="0" b="0"/>
            <a:pathLst>
              <a:path w="286128" h="308506">
                <a:moveTo>
                  <a:pt x="0" y="8468"/>
                </a:moveTo>
                <a:lnTo>
                  <a:pt x="13653" y="3917"/>
                </a:lnTo>
                <a:lnTo>
                  <a:pt x="20532" y="2576"/>
                </a:lnTo>
                <a:lnTo>
                  <a:pt x="27976" y="1682"/>
                </a:lnTo>
                <a:lnTo>
                  <a:pt x="35796" y="1087"/>
                </a:lnTo>
                <a:lnTo>
                  <a:pt x="128716" y="248"/>
                </a:lnTo>
                <a:lnTo>
                  <a:pt x="232978" y="0"/>
                </a:lnTo>
                <a:lnTo>
                  <a:pt x="255331" y="1870"/>
                </a:lnTo>
                <a:lnTo>
                  <a:pt x="270234" y="5021"/>
                </a:lnTo>
                <a:lnTo>
                  <a:pt x="280168" y="9028"/>
                </a:lnTo>
                <a:lnTo>
                  <a:pt x="284886" y="16461"/>
                </a:lnTo>
                <a:lnTo>
                  <a:pt x="286127" y="26179"/>
                </a:lnTo>
                <a:lnTo>
                  <a:pt x="285049" y="37420"/>
                </a:lnTo>
                <a:lnTo>
                  <a:pt x="280520" y="50630"/>
                </a:lnTo>
                <a:lnTo>
                  <a:pt x="273691" y="65150"/>
                </a:lnTo>
                <a:lnTo>
                  <a:pt x="265329" y="80546"/>
                </a:lnTo>
                <a:lnTo>
                  <a:pt x="257848" y="92715"/>
                </a:lnTo>
                <a:lnTo>
                  <a:pt x="250957" y="102733"/>
                </a:lnTo>
                <a:lnTo>
                  <a:pt x="244457" y="111316"/>
                </a:lnTo>
                <a:lnTo>
                  <a:pt x="239172" y="119896"/>
                </a:lnTo>
                <a:lnTo>
                  <a:pt x="234695" y="128473"/>
                </a:lnTo>
                <a:lnTo>
                  <a:pt x="230759" y="137049"/>
                </a:lnTo>
                <a:lnTo>
                  <a:pt x="221305" y="159277"/>
                </a:lnTo>
                <a:lnTo>
                  <a:pt x="211705" y="182174"/>
                </a:lnTo>
                <a:lnTo>
                  <a:pt x="204264" y="198701"/>
                </a:lnTo>
                <a:lnTo>
                  <a:pt x="201899" y="205775"/>
                </a:lnTo>
                <a:lnTo>
                  <a:pt x="200322" y="212396"/>
                </a:lnTo>
                <a:lnTo>
                  <a:pt x="199271" y="218715"/>
                </a:lnTo>
                <a:lnTo>
                  <a:pt x="198570" y="225785"/>
                </a:lnTo>
                <a:lnTo>
                  <a:pt x="198102" y="233356"/>
                </a:lnTo>
                <a:lnTo>
                  <a:pt x="197791" y="241260"/>
                </a:lnTo>
                <a:lnTo>
                  <a:pt x="195678" y="249388"/>
                </a:lnTo>
                <a:lnTo>
                  <a:pt x="192365" y="257664"/>
                </a:lnTo>
                <a:lnTo>
                  <a:pt x="188251" y="266038"/>
                </a:lnTo>
                <a:lnTo>
                  <a:pt x="185508" y="273526"/>
                </a:lnTo>
                <a:lnTo>
                  <a:pt x="183680" y="280423"/>
                </a:lnTo>
                <a:lnTo>
                  <a:pt x="180745" y="296079"/>
                </a:lnTo>
                <a:lnTo>
                  <a:pt x="180344" y="300760"/>
                </a:lnTo>
                <a:lnTo>
                  <a:pt x="180023" y="3085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31"/>
          <p:cNvSpPr/>
          <p:nvPr/>
        </p:nvSpPr>
        <p:spPr>
          <a:xfrm>
            <a:off x="2145982" y="3446145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205740" y="0"/>
                </a:moveTo>
                <a:lnTo>
                  <a:pt x="167115" y="0"/>
                </a:lnTo>
                <a:lnTo>
                  <a:pt x="160940" y="952"/>
                </a:lnTo>
                <a:lnTo>
                  <a:pt x="154918" y="2540"/>
                </a:lnTo>
                <a:lnTo>
                  <a:pt x="148999" y="4550"/>
                </a:lnTo>
                <a:lnTo>
                  <a:pt x="137433" y="6844"/>
                </a:lnTo>
                <a:lnTo>
                  <a:pt x="122102" y="9325"/>
                </a:lnTo>
                <a:lnTo>
                  <a:pt x="104261" y="11931"/>
                </a:lnTo>
                <a:lnTo>
                  <a:pt x="89510" y="13669"/>
                </a:lnTo>
                <a:lnTo>
                  <a:pt x="76818" y="14828"/>
                </a:lnTo>
                <a:lnTo>
                  <a:pt x="56049" y="16115"/>
                </a:lnTo>
                <a:lnTo>
                  <a:pt x="47843" y="16458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32"/>
          <p:cNvSpPr/>
          <p:nvPr/>
        </p:nvSpPr>
        <p:spPr>
          <a:xfrm>
            <a:off x="2497454" y="3574732"/>
            <a:ext cx="214314" cy="171451"/>
          </a:xfrm>
          <a:custGeom>
            <a:avLst/>
            <a:gdLst/>
            <a:ahLst/>
            <a:cxnLst/>
            <a:rect l="0" t="0" r="0" b="0"/>
            <a:pathLst>
              <a:path w="214314" h="171451">
                <a:moveTo>
                  <a:pt x="214313" y="0"/>
                </a:moveTo>
                <a:lnTo>
                  <a:pt x="192170" y="22143"/>
                </a:lnTo>
                <a:lnTo>
                  <a:pt x="189074" y="24287"/>
                </a:lnTo>
                <a:lnTo>
                  <a:pt x="185104" y="26669"/>
                </a:lnTo>
                <a:lnTo>
                  <a:pt x="180553" y="29209"/>
                </a:lnTo>
                <a:lnTo>
                  <a:pt x="176566" y="31855"/>
                </a:lnTo>
                <a:lnTo>
                  <a:pt x="172956" y="34572"/>
                </a:lnTo>
                <a:lnTo>
                  <a:pt x="169597" y="37335"/>
                </a:lnTo>
                <a:lnTo>
                  <a:pt x="164500" y="42035"/>
                </a:lnTo>
                <a:lnTo>
                  <a:pt x="140867" y="65030"/>
                </a:lnTo>
                <a:lnTo>
                  <a:pt x="136774" y="69071"/>
                </a:lnTo>
                <a:lnTo>
                  <a:pt x="132141" y="72717"/>
                </a:lnTo>
                <a:lnTo>
                  <a:pt x="127147" y="76101"/>
                </a:lnTo>
                <a:lnTo>
                  <a:pt x="121912" y="79309"/>
                </a:lnTo>
                <a:lnTo>
                  <a:pt x="115565" y="84305"/>
                </a:lnTo>
                <a:lnTo>
                  <a:pt x="108476" y="90493"/>
                </a:lnTo>
                <a:lnTo>
                  <a:pt x="100892" y="97476"/>
                </a:lnTo>
                <a:lnTo>
                  <a:pt x="92979" y="104037"/>
                </a:lnTo>
                <a:lnTo>
                  <a:pt x="84846" y="110315"/>
                </a:lnTo>
                <a:lnTo>
                  <a:pt x="76567" y="116406"/>
                </a:lnTo>
                <a:lnTo>
                  <a:pt x="69142" y="121419"/>
                </a:lnTo>
                <a:lnTo>
                  <a:pt x="62288" y="125714"/>
                </a:lnTo>
                <a:lnTo>
                  <a:pt x="55813" y="129529"/>
                </a:lnTo>
                <a:lnTo>
                  <a:pt x="49591" y="133025"/>
                </a:lnTo>
                <a:lnTo>
                  <a:pt x="37598" y="139450"/>
                </a:lnTo>
                <a:lnTo>
                  <a:pt x="31733" y="143449"/>
                </a:lnTo>
                <a:lnTo>
                  <a:pt x="25918" y="148020"/>
                </a:lnTo>
                <a:lnTo>
                  <a:pt x="20136" y="152973"/>
                </a:lnTo>
                <a:lnTo>
                  <a:pt x="15329" y="15722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33"/>
          <p:cNvSpPr/>
          <p:nvPr/>
        </p:nvSpPr>
        <p:spPr>
          <a:xfrm>
            <a:off x="2591752" y="292322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0" y="0"/>
                </a:move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4"/>
          <p:cNvSpPr/>
          <p:nvPr/>
        </p:nvSpPr>
        <p:spPr>
          <a:xfrm>
            <a:off x="2587976" y="2828925"/>
            <a:ext cx="303814" cy="247231"/>
          </a:xfrm>
          <a:custGeom>
            <a:avLst/>
            <a:gdLst/>
            <a:ahLst/>
            <a:cxnLst/>
            <a:rect l="0" t="0" r="0" b="0"/>
            <a:pathLst>
              <a:path w="303814" h="247231">
                <a:moveTo>
                  <a:pt x="175226" y="0"/>
                </a:moveTo>
                <a:lnTo>
                  <a:pt x="188878" y="4551"/>
                </a:lnTo>
                <a:lnTo>
                  <a:pt x="198121" y="9325"/>
                </a:lnTo>
                <a:lnTo>
                  <a:pt x="206357" y="15574"/>
                </a:lnTo>
                <a:lnTo>
                  <a:pt x="211220" y="19908"/>
                </a:lnTo>
                <a:lnTo>
                  <a:pt x="216367" y="24702"/>
                </a:lnTo>
                <a:lnTo>
                  <a:pt x="219798" y="28850"/>
                </a:lnTo>
                <a:lnTo>
                  <a:pt x="223611" y="35999"/>
                </a:lnTo>
                <a:lnTo>
                  <a:pt x="224628" y="40192"/>
                </a:lnTo>
                <a:lnTo>
                  <a:pt x="225305" y="44892"/>
                </a:lnTo>
                <a:lnTo>
                  <a:pt x="225757" y="49931"/>
                </a:lnTo>
                <a:lnTo>
                  <a:pt x="226059" y="55194"/>
                </a:lnTo>
                <a:lnTo>
                  <a:pt x="226393" y="66123"/>
                </a:lnTo>
                <a:lnTo>
                  <a:pt x="226582" y="78435"/>
                </a:lnTo>
                <a:lnTo>
                  <a:pt x="224703" y="82770"/>
                </a:lnTo>
                <a:lnTo>
                  <a:pt x="221546" y="87565"/>
                </a:lnTo>
                <a:lnTo>
                  <a:pt x="217536" y="92667"/>
                </a:lnTo>
                <a:lnTo>
                  <a:pt x="212957" y="97972"/>
                </a:lnTo>
                <a:lnTo>
                  <a:pt x="208001" y="103415"/>
                </a:lnTo>
                <a:lnTo>
                  <a:pt x="202790" y="108948"/>
                </a:lnTo>
                <a:lnTo>
                  <a:pt x="198365" y="114542"/>
                </a:lnTo>
                <a:lnTo>
                  <a:pt x="194462" y="120176"/>
                </a:lnTo>
                <a:lnTo>
                  <a:pt x="190908" y="125837"/>
                </a:lnTo>
                <a:lnTo>
                  <a:pt x="185680" y="131516"/>
                </a:lnTo>
                <a:lnTo>
                  <a:pt x="179338" y="137207"/>
                </a:lnTo>
                <a:lnTo>
                  <a:pt x="172252" y="142906"/>
                </a:lnTo>
                <a:lnTo>
                  <a:pt x="165623" y="148611"/>
                </a:lnTo>
                <a:lnTo>
                  <a:pt x="159299" y="154319"/>
                </a:lnTo>
                <a:lnTo>
                  <a:pt x="147193" y="165741"/>
                </a:lnTo>
                <a:lnTo>
                  <a:pt x="135462" y="177167"/>
                </a:lnTo>
                <a:lnTo>
                  <a:pt x="123952" y="184786"/>
                </a:lnTo>
                <a:lnTo>
                  <a:pt x="108658" y="193676"/>
                </a:lnTo>
                <a:lnTo>
                  <a:pt x="90842" y="203412"/>
                </a:lnTo>
                <a:lnTo>
                  <a:pt x="78013" y="210855"/>
                </a:lnTo>
                <a:lnTo>
                  <a:pt x="68507" y="216770"/>
                </a:lnTo>
                <a:lnTo>
                  <a:pt x="61218" y="221666"/>
                </a:lnTo>
                <a:lnTo>
                  <a:pt x="54453" y="225882"/>
                </a:lnTo>
                <a:lnTo>
                  <a:pt x="48038" y="229645"/>
                </a:lnTo>
                <a:lnTo>
                  <a:pt x="41857" y="233107"/>
                </a:lnTo>
                <a:lnTo>
                  <a:pt x="32448" y="236953"/>
                </a:lnTo>
                <a:lnTo>
                  <a:pt x="28606" y="237978"/>
                </a:lnTo>
                <a:lnTo>
                  <a:pt x="21797" y="241658"/>
                </a:lnTo>
                <a:lnTo>
                  <a:pt x="18647" y="243973"/>
                </a:lnTo>
                <a:lnTo>
                  <a:pt x="12608" y="246545"/>
                </a:lnTo>
                <a:lnTo>
                  <a:pt x="9664" y="247230"/>
                </a:lnTo>
                <a:lnTo>
                  <a:pt x="6749" y="246735"/>
                </a:lnTo>
                <a:lnTo>
                  <a:pt x="970" y="243645"/>
                </a:lnTo>
                <a:lnTo>
                  <a:pt x="0" y="242440"/>
                </a:lnTo>
                <a:lnTo>
                  <a:pt x="306" y="241636"/>
                </a:lnTo>
                <a:lnTo>
                  <a:pt x="1463" y="241101"/>
                </a:lnTo>
                <a:lnTo>
                  <a:pt x="7828" y="235426"/>
                </a:lnTo>
                <a:lnTo>
                  <a:pt x="12192" y="231245"/>
                </a:lnTo>
                <a:lnTo>
                  <a:pt x="17007" y="227506"/>
                </a:lnTo>
                <a:lnTo>
                  <a:pt x="22122" y="224060"/>
                </a:lnTo>
                <a:lnTo>
                  <a:pt x="27436" y="220811"/>
                </a:lnTo>
                <a:lnTo>
                  <a:pt x="33837" y="217692"/>
                </a:lnTo>
                <a:lnTo>
                  <a:pt x="40962" y="214660"/>
                </a:lnTo>
                <a:lnTo>
                  <a:pt x="48569" y="211687"/>
                </a:lnTo>
                <a:lnTo>
                  <a:pt x="64641" y="205843"/>
                </a:lnTo>
                <a:lnTo>
                  <a:pt x="72928" y="202951"/>
                </a:lnTo>
                <a:lnTo>
                  <a:pt x="80357" y="200070"/>
                </a:lnTo>
                <a:lnTo>
                  <a:pt x="87215" y="197198"/>
                </a:lnTo>
                <a:lnTo>
                  <a:pt x="93692" y="194330"/>
                </a:lnTo>
                <a:lnTo>
                  <a:pt x="100868" y="192418"/>
                </a:lnTo>
                <a:lnTo>
                  <a:pt x="108509" y="191144"/>
                </a:lnTo>
                <a:lnTo>
                  <a:pt x="116460" y="190294"/>
                </a:lnTo>
                <a:lnTo>
                  <a:pt x="124619" y="188775"/>
                </a:lnTo>
                <a:lnTo>
                  <a:pt x="132915" y="186810"/>
                </a:lnTo>
                <a:lnTo>
                  <a:pt x="141304" y="184547"/>
                </a:lnTo>
                <a:lnTo>
                  <a:pt x="149754" y="183039"/>
                </a:lnTo>
                <a:lnTo>
                  <a:pt x="158244" y="182033"/>
                </a:lnTo>
                <a:lnTo>
                  <a:pt x="166763" y="181363"/>
                </a:lnTo>
                <a:lnTo>
                  <a:pt x="178156" y="181868"/>
                </a:lnTo>
                <a:lnTo>
                  <a:pt x="191467" y="183158"/>
                </a:lnTo>
                <a:lnTo>
                  <a:pt x="206056" y="184970"/>
                </a:lnTo>
                <a:lnTo>
                  <a:pt x="218639" y="186178"/>
                </a:lnTo>
                <a:lnTo>
                  <a:pt x="229886" y="186984"/>
                </a:lnTo>
                <a:lnTo>
                  <a:pt x="240241" y="187521"/>
                </a:lnTo>
                <a:lnTo>
                  <a:pt x="249049" y="188831"/>
                </a:lnTo>
                <a:lnTo>
                  <a:pt x="256826" y="190657"/>
                </a:lnTo>
                <a:lnTo>
                  <a:pt x="303813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35"/>
          <p:cNvSpPr/>
          <p:nvPr/>
        </p:nvSpPr>
        <p:spPr>
          <a:xfrm>
            <a:off x="3055250" y="2880408"/>
            <a:ext cx="188013" cy="145557"/>
          </a:xfrm>
          <a:custGeom>
            <a:avLst/>
            <a:gdLst/>
            <a:ahLst/>
            <a:cxnLst/>
            <a:rect l="0" t="0" r="0" b="0"/>
            <a:pathLst>
              <a:path w="188013" h="145557">
                <a:moveTo>
                  <a:pt x="188012" y="42814"/>
                </a:moveTo>
                <a:lnTo>
                  <a:pt x="188012" y="16121"/>
                </a:lnTo>
                <a:lnTo>
                  <a:pt x="187059" y="12636"/>
                </a:lnTo>
                <a:lnTo>
                  <a:pt x="185472" y="9360"/>
                </a:lnTo>
                <a:lnTo>
                  <a:pt x="183461" y="6224"/>
                </a:lnTo>
                <a:lnTo>
                  <a:pt x="181168" y="4133"/>
                </a:lnTo>
                <a:lnTo>
                  <a:pt x="178687" y="2739"/>
                </a:lnTo>
                <a:lnTo>
                  <a:pt x="176080" y="1810"/>
                </a:lnTo>
                <a:lnTo>
                  <a:pt x="172437" y="1191"/>
                </a:lnTo>
                <a:lnTo>
                  <a:pt x="168104" y="777"/>
                </a:lnTo>
                <a:lnTo>
                  <a:pt x="163310" y="502"/>
                </a:lnTo>
                <a:lnTo>
                  <a:pt x="152903" y="196"/>
                </a:lnTo>
                <a:lnTo>
                  <a:pt x="130700" y="0"/>
                </a:lnTo>
                <a:lnTo>
                  <a:pt x="125039" y="936"/>
                </a:lnTo>
                <a:lnTo>
                  <a:pt x="119360" y="2513"/>
                </a:lnTo>
                <a:lnTo>
                  <a:pt x="113669" y="4517"/>
                </a:lnTo>
                <a:lnTo>
                  <a:pt x="107970" y="6805"/>
                </a:lnTo>
                <a:lnTo>
                  <a:pt x="102266" y="9283"/>
                </a:lnTo>
                <a:lnTo>
                  <a:pt x="96558" y="11888"/>
                </a:lnTo>
                <a:lnTo>
                  <a:pt x="87038" y="17434"/>
                </a:lnTo>
                <a:lnTo>
                  <a:pt x="61219" y="33756"/>
                </a:lnTo>
                <a:lnTo>
                  <a:pt x="50143" y="41538"/>
                </a:lnTo>
                <a:lnTo>
                  <a:pt x="40855" y="48631"/>
                </a:lnTo>
                <a:lnTo>
                  <a:pt x="32757" y="55264"/>
                </a:lnTo>
                <a:lnTo>
                  <a:pt x="26406" y="60639"/>
                </a:lnTo>
                <a:lnTo>
                  <a:pt x="21220" y="65175"/>
                </a:lnTo>
                <a:lnTo>
                  <a:pt x="16810" y="69151"/>
                </a:lnTo>
                <a:lnTo>
                  <a:pt x="12917" y="73707"/>
                </a:lnTo>
                <a:lnTo>
                  <a:pt x="9370" y="78650"/>
                </a:lnTo>
                <a:lnTo>
                  <a:pt x="6052" y="83850"/>
                </a:lnTo>
                <a:lnTo>
                  <a:pt x="3840" y="89221"/>
                </a:lnTo>
                <a:lnTo>
                  <a:pt x="2366" y="94707"/>
                </a:lnTo>
                <a:lnTo>
                  <a:pt x="1383" y="100269"/>
                </a:lnTo>
                <a:lnTo>
                  <a:pt x="728" y="104930"/>
                </a:lnTo>
                <a:lnTo>
                  <a:pt x="291" y="108990"/>
                </a:lnTo>
                <a:lnTo>
                  <a:pt x="0" y="112649"/>
                </a:lnTo>
                <a:lnTo>
                  <a:pt x="1711" y="116993"/>
                </a:lnTo>
                <a:lnTo>
                  <a:pt x="4756" y="121794"/>
                </a:lnTo>
                <a:lnTo>
                  <a:pt x="8691" y="126900"/>
                </a:lnTo>
                <a:lnTo>
                  <a:pt x="12267" y="130304"/>
                </a:lnTo>
                <a:lnTo>
                  <a:pt x="15604" y="132573"/>
                </a:lnTo>
                <a:lnTo>
                  <a:pt x="27391" y="138307"/>
                </a:lnTo>
                <a:lnTo>
                  <a:pt x="32354" y="140766"/>
                </a:lnTo>
                <a:lnTo>
                  <a:pt x="37567" y="142405"/>
                </a:lnTo>
                <a:lnTo>
                  <a:pt x="42948" y="143498"/>
                </a:lnTo>
                <a:lnTo>
                  <a:pt x="48440" y="144227"/>
                </a:lnTo>
                <a:lnTo>
                  <a:pt x="53054" y="144713"/>
                </a:lnTo>
                <a:lnTo>
                  <a:pt x="57083" y="145036"/>
                </a:lnTo>
                <a:lnTo>
                  <a:pt x="60721" y="145252"/>
                </a:lnTo>
                <a:lnTo>
                  <a:pt x="77463" y="145492"/>
                </a:lnTo>
                <a:lnTo>
                  <a:pt x="88595" y="145556"/>
                </a:lnTo>
                <a:lnTo>
                  <a:pt x="98874" y="144646"/>
                </a:lnTo>
                <a:lnTo>
                  <a:pt x="108584" y="143087"/>
                </a:lnTo>
                <a:lnTo>
                  <a:pt x="117915" y="141095"/>
                </a:lnTo>
                <a:lnTo>
                  <a:pt x="126041" y="138815"/>
                </a:lnTo>
                <a:lnTo>
                  <a:pt x="133363" y="136342"/>
                </a:lnTo>
                <a:lnTo>
                  <a:pt x="140149" y="133741"/>
                </a:lnTo>
                <a:lnTo>
                  <a:pt x="146578" y="131054"/>
                </a:lnTo>
                <a:lnTo>
                  <a:pt x="152770" y="128311"/>
                </a:lnTo>
                <a:lnTo>
                  <a:pt x="158802" y="125530"/>
                </a:lnTo>
                <a:lnTo>
                  <a:pt x="164729" y="121770"/>
                </a:lnTo>
                <a:lnTo>
                  <a:pt x="170585" y="117359"/>
                </a:lnTo>
                <a:lnTo>
                  <a:pt x="176394" y="112513"/>
                </a:lnTo>
                <a:lnTo>
                  <a:pt x="180266" y="108330"/>
                </a:lnTo>
                <a:lnTo>
                  <a:pt x="182848" y="104589"/>
                </a:lnTo>
                <a:lnTo>
                  <a:pt x="184570" y="101142"/>
                </a:lnTo>
                <a:lnTo>
                  <a:pt x="185717" y="96939"/>
                </a:lnTo>
                <a:lnTo>
                  <a:pt x="186482" y="92233"/>
                </a:lnTo>
                <a:lnTo>
                  <a:pt x="186992" y="87190"/>
                </a:lnTo>
                <a:lnTo>
                  <a:pt x="187332" y="81923"/>
                </a:lnTo>
                <a:lnTo>
                  <a:pt x="187559" y="76507"/>
                </a:lnTo>
                <a:lnTo>
                  <a:pt x="187710" y="70991"/>
                </a:lnTo>
                <a:lnTo>
                  <a:pt x="186858" y="65409"/>
                </a:lnTo>
                <a:lnTo>
                  <a:pt x="185338" y="59782"/>
                </a:lnTo>
                <a:lnTo>
                  <a:pt x="183372" y="54126"/>
                </a:lnTo>
                <a:lnTo>
                  <a:pt x="180156" y="49403"/>
                </a:lnTo>
                <a:lnTo>
                  <a:pt x="176107" y="45302"/>
                </a:lnTo>
                <a:lnTo>
                  <a:pt x="171503" y="41615"/>
                </a:lnTo>
                <a:lnTo>
                  <a:pt x="168433" y="38205"/>
                </a:lnTo>
                <a:lnTo>
                  <a:pt x="166387" y="34978"/>
                </a:lnTo>
                <a:lnTo>
                  <a:pt x="162294" y="256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36"/>
          <p:cNvSpPr/>
          <p:nvPr/>
        </p:nvSpPr>
        <p:spPr>
          <a:xfrm>
            <a:off x="2686050" y="3188970"/>
            <a:ext cx="728663" cy="60008"/>
          </a:xfrm>
          <a:custGeom>
            <a:avLst/>
            <a:gdLst/>
            <a:ahLst/>
            <a:cxnLst/>
            <a:rect l="0" t="0" r="0" b="0"/>
            <a:pathLst>
              <a:path w="728663" h="60008">
                <a:moveTo>
                  <a:pt x="728662" y="0"/>
                </a:moveTo>
                <a:lnTo>
                  <a:pt x="692255" y="0"/>
                </a:lnTo>
                <a:lnTo>
                  <a:pt x="569497" y="4550"/>
                </a:lnTo>
                <a:lnTo>
                  <a:pt x="489647" y="9325"/>
                </a:lnTo>
                <a:lnTo>
                  <a:pt x="263461" y="25783"/>
                </a:lnTo>
                <a:lnTo>
                  <a:pt x="232790" y="28619"/>
                </a:lnTo>
                <a:lnTo>
                  <a:pt x="207581" y="31462"/>
                </a:lnTo>
                <a:lnTo>
                  <a:pt x="186012" y="34309"/>
                </a:lnTo>
                <a:lnTo>
                  <a:pt x="112625" y="45724"/>
                </a:lnTo>
                <a:lnTo>
                  <a:pt x="96038" y="47627"/>
                </a:lnTo>
                <a:lnTo>
                  <a:pt x="80218" y="48896"/>
                </a:lnTo>
                <a:lnTo>
                  <a:pt x="64909" y="49742"/>
                </a:lnTo>
                <a:lnTo>
                  <a:pt x="52797" y="51259"/>
                </a:lnTo>
                <a:lnTo>
                  <a:pt x="42818" y="53222"/>
                </a:lnTo>
                <a:lnTo>
                  <a:pt x="34260" y="55484"/>
                </a:lnTo>
                <a:lnTo>
                  <a:pt x="26650" y="56992"/>
                </a:lnTo>
                <a:lnTo>
                  <a:pt x="19671" y="57997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37"/>
          <p:cNvSpPr/>
          <p:nvPr/>
        </p:nvSpPr>
        <p:spPr>
          <a:xfrm>
            <a:off x="2746057" y="3326129"/>
            <a:ext cx="196506" cy="316648"/>
          </a:xfrm>
          <a:custGeom>
            <a:avLst/>
            <a:gdLst/>
            <a:ahLst/>
            <a:cxnLst/>
            <a:rect l="0" t="0" r="0" b="0"/>
            <a:pathLst>
              <a:path w="196506" h="316648">
                <a:moveTo>
                  <a:pt x="0" y="0"/>
                </a:moveTo>
                <a:lnTo>
                  <a:pt x="22754" y="0"/>
                </a:lnTo>
                <a:lnTo>
                  <a:pt x="31362" y="953"/>
                </a:lnTo>
                <a:lnTo>
                  <a:pt x="39005" y="2541"/>
                </a:lnTo>
                <a:lnTo>
                  <a:pt x="46006" y="4552"/>
                </a:lnTo>
                <a:lnTo>
                  <a:pt x="83164" y="16483"/>
                </a:lnTo>
                <a:lnTo>
                  <a:pt x="94495" y="20514"/>
                </a:lnTo>
                <a:lnTo>
                  <a:pt x="103954" y="24154"/>
                </a:lnTo>
                <a:lnTo>
                  <a:pt x="112165" y="27532"/>
                </a:lnTo>
                <a:lnTo>
                  <a:pt x="120497" y="30738"/>
                </a:lnTo>
                <a:lnTo>
                  <a:pt x="137374" y="36839"/>
                </a:lnTo>
                <a:lnTo>
                  <a:pt x="144923" y="40752"/>
                </a:lnTo>
                <a:lnTo>
                  <a:pt x="151860" y="45266"/>
                </a:lnTo>
                <a:lnTo>
                  <a:pt x="158390" y="50180"/>
                </a:lnTo>
                <a:lnTo>
                  <a:pt x="164648" y="54408"/>
                </a:lnTo>
                <a:lnTo>
                  <a:pt x="170726" y="58180"/>
                </a:lnTo>
                <a:lnTo>
                  <a:pt x="176682" y="61647"/>
                </a:lnTo>
                <a:lnTo>
                  <a:pt x="181605" y="65863"/>
                </a:lnTo>
                <a:lnTo>
                  <a:pt x="185840" y="70579"/>
                </a:lnTo>
                <a:lnTo>
                  <a:pt x="189616" y="75628"/>
                </a:lnTo>
                <a:lnTo>
                  <a:pt x="193811" y="83778"/>
                </a:lnTo>
                <a:lnTo>
                  <a:pt x="195676" y="90575"/>
                </a:lnTo>
                <a:lnTo>
                  <a:pt x="196505" y="96771"/>
                </a:lnTo>
                <a:lnTo>
                  <a:pt x="194821" y="100709"/>
                </a:lnTo>
                <a:lnTo>
                  <a:pt x="191793" y="105240"/>
                </a:lnTo>
                <a:lnTo>
                  <a:pt x="187869" y="110165"/>
                </a:lnTo>
                <a:lnTo>
                  <a:pt x="184301" y="114401"/>
                </a:lnTo>
                <a:lnTo>
                  <a:pt x="180970" y="118177"/>
                </a:lnTo>
                <a:lnTo>
                  <a:pt x="177797" y="121648"/>
                </a:lnTo>
                <a:lnTo>
                  <a:pt x="173776" y="123961"/>
                </a:lnTo>
                <a:lnTo>
                  <a:pt x="169191" y="125503"/>
                </a:lnTo>
                <a:lnTo>
                  <a:pt x="164229" y="126532"/>
                </a:lnTo>
                <a:lnTo>
                  <a:pt x="158063" y="127217"/>
                </a:lnTo>
                <a:lnTo>
                  <a:pt x="151096" y="127674"/>
                </a:lnTo>
                <a:lnTo>
                  <a:pt x="143593" y="127979"/>
                </a:lnTo>
                <a:lnTo>
                  <a:pt x="110279" y="128408"/>
                </a:lnTo>
                <a:lnTo>
                  <a:pt x="97332" y="129420"/>
                </a:lnTo>
                <a:lnTo>
                  <a:pt x="83938" y="131048"/>
                </a:lnTo>
                <a:lnTo>
                  <a:pt x="60166" y="134444"/>
                </a:lnTo>
                <a:lnTo>
                  <a:pt x="52493" y="135350"/>
                </a:lnTo>
                <a:lnTo>
                  <a:pt x="46425" y="135953"/>
                </a:lnTo>
                <a:lnTo>
                  <a:pt x="43333" y="137308"/>
                </a:lnTo>
                <a:lnTo>
                  <a:pt x="42224" y="139164"/>
                </a:lnTo>
                <a:lnTo>
                  <a:pt x="42436" y="141354"/>
                </a:lnTo>
                <a:lnTo>
                  <a:pt x="43531" y="143766"/>
                </a:lnTo>
                <a:lnTo>
                  <a:pt x="47287" y="148986"/>
                </a:lnTo>
                <a:lnTo>
                  <a:pt x="51527" y="152664"/>
                </a:lnTo>
                <a:lnTo>
                  <a:pt x="57212" y="157021"/>
                </a:lnTo>
                <a:lnTo>
                  <a:pt x="91417" y="182253"/>
                </a:lnTo>
                <a:lnTo>
                  <a:pt x="101902" y="191034"/>
                </a:lnTo>
                <a:lnTo>
                  <a:pt x="112702" y="200699"/>
                </a:lnTo>
                <a:lnTo>
                  <a:pt x="123712" y="210952"/>
                </a:lnTo>
                <a:lnTo>
                  <a:pt x="132005" y="219692"/>
                </a:lnTo>
                <a:lnTo>
                  <a:pt x="138486" y="227424"/>
                </a:lnTo>
                <a:lnTo>
                  <a:pt x="143759" y="234484"/>
                </a:lnTo>
                <a:lnTo>
                  <a:pt x="148227" y="240143"/>
                </a:lnTo>
                <a:lnTo>
                  <a:pt x="152158" y="244868"/>
                </a:lnTo>
                <a:lnTo>
                  <a:pt x="155731" y="248970"/>
                </a:lnTo>
                <a:lnTo>
                  <a:pt x="158113" y="253611"/>
                </a:lnTo>
                <a:lnTo>
                  <a:pt x="159701" y="258609"/>
                </a:lnTo>
                <a:lnTo>
                  <a:pt x="160760" y="263846"/>
                </a:lnTo>
                <a:lnTo>
                  <a:pt x="160513" y="268290"/>
                </a:lnTo>
                <a:lnTo>
                  <a:pt x="159396" y="272206"/>
                </a:lnTo>
                <a:lnTo>
                  <a:pt x="153274" y="284807"/>
                </a:lnTo>
                <a:lnTo>
                  <a:pt x="150760" y="289884"/>
                </a:lnTo>
                <a:lnTo>
                  <a:pt x="147179" y="294221"/>
                </a:lnTo>
                <a:lnTo>
                  <a:pt x="142887" y="298065"/>
                </a:lnTo>
                <a:lnTo>
                  <a:pt x="138120" y="301580"/>
                </a:lnTo>
                <a:lnTo>
                  <a:pt x="133038" y="304876"/>
                </a:lnTo>
                <a:lnTo>
                  <a:pt x="127744" y="308026"/>
                </a:lnTo>
                <a:lnTo>
                  <a:pt x="122310" y="311078"/>
                </a:lnTo>
                <a:lnTo>
                  <a:pt x="116783" y="313113"/>
                </a:lnTo>
                <a:lnTo>
                  <a:pt x="111193" y="314470"/>
                </a:lnTo>
                <a:lnTo>
                  <a:pt x="105561" y="315374"/>
                </a:lnTo>
                <a:lnTo>
                  <a:pt x="98949" y="315977"/>
                </a:lnTo>
                <a:lnTo>
                  <a:pt x="91683" y="316379"/>
                </a:lnTo>
                <a:lnTo>
                  <a:pt x="83982" y="316647"/>
                </a:lnTo>
                <a:lnTo>
                  <a:pt x="75991" y="315873"/>
                </a:lnTo>
                <a:lnTo>
                  <a:pt x="67806" y="314405"/>
                </a:lnTo>
                <a:lnTo>
                  <a:pt x="59491" y="312474"/>
                </a:lnTo>
                <a:lnTo>
                  <a:pt x="52043" y="311186"/>
                </a:lnTo>
                <a:lnTo>
                  <a:pt x="45173" y="310328"/>
                </a:lnTo>
                <a:lnTo>
                  <a:pt x="38688" y="309755"/>
                </a:lnTo>
                <a:lnTo>
                  <a:pt x="32460" y="309374"/>
                </a:lnTo>
                <a:lnTo>
                  <a:pt x="8572" y="3086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38"/>
          <p:cNvSpPr/>
          <p:nvPr/>
        </p:nvSpPr>
        <p:spPr>
          <a:xfrm>
            <a:off x="3075683" y="3326129"/>
            <a:ext cx="56137" cy="188358"/>
          </a:xfrm>
          <a:custGeom>
            <a:avLst/>
            <a:gdLst/>
            <a:ahLst/>
            <a:cxnLst/>
            <a:rect l="0" t="0" r="0" b="0"/>
            <a:pathLst>
              <a:path w="56137" h="188358">
                <a:moveTo>
                  <a:pt x="30419" y="0"/>
                </a:moveTo>
                <a:lnTo>
                  <a:pt x="30419" y="18204"/>
                </a:lnTo>
                <a:lnTo>
                  <a:pt x="29467" y="25471"/>
                </a:lnTo>
                <a:lnTo>
                  <a:pt x="27879" y="32221"/>
                </a:lnTo>
                <a:lnTo>
                  <a:pt x="25868" y="38626"/>
                </a:lnTo>
                <a:lnTo>
                  <a:pt x="24528" y="44801"/>
                </a:lnTo>
                <a:lnTo>
                  <a:pt x="23634" y="50823"/>
                </a:lnTo>
                <a:lnTo>
                  <a:pt x="23038" y="56742"/>
                </a:lnTo>
                <a:lnTo>
                  <a:pt x="21688" y="62593"/>
                </a:lnTo>
                <a:lnTo>
                  <a:pt x="19836" y="68399"/>
                </a:lnTo>
                <a:lnTo>
                  <a:pt x="17649" y="74175"/>
                </a:lnTo>
                <a:lnTo>
                  <a:pt x="16190" y="80882"/>
                </a:lnTo>
                <a:lnTo>
                  <a:pt x="15218" y="88212"/>
                </a:lnTo>
                <a:lnTo>
                  <a:pt x="14570" y="95956"/>
                </a:lnTo>
                <a:lnTo>
                  <a:pt x="14138" y="103023"/>
                </a:lnTo>
                <a:lnTo>
                  <a:pt x="13658" y="115956"/>
                </a:lnTo>
                <a:lnTo>
                  <a:pt x="13388" y="133947"/>
                </a:lnTo>
                <a:lnTo>
                  <a:pt x="12397" y="138828"/>
                </a:lnTo>
                <a:lnTo>
                  <a:pt x="10785" y="143035"/>
                </a:lnTo>
                <a:lnTo>
                  <a:pt x="8757" y="146792"/>
                </a:lnTo>
                <a:lnTo>
                  <a:pt x="7405" y="151201"/>
                </a:lnTo>
                <a:lnTo>
                  <a:pt x="6504" y="156046"/>
                </a:lnTo>
                <a:lnTo>
                  <a:pt x="5903" y="161181"/>
                </a:lnTo>
                <a:lnTo>
                  <a:pt x="4550" y="165557"/>
                </a:lnTo>
                <a:lnTo>
                  <a:pt x="2695" y="169427"/>
                </a:lnTo>
                <a:lnTo>
                  <a:pt x="507" y="172958"/>
                </a:lnTo>
                <a:lnTo>
                  <a:pt x="0" y="176266"/>
                </a:lnTo>
                <a:lnTo>
                  <a:pt x="615" y="179424"/>
                </a:lnTo>
                <a:lnTo>
                  <a:pt x="1977" y="182481"/>
                </a:lnTo>
                <a:lnTo>
                  <a:pt x="3838" y="184519"/>
                </a:lnTo>
                <a:lnTo>
                  <a:pt x="6031" y="185878"/>
                </a:lnTo>
                <a:lnTo>
                  <a:pt x="8445" y="186784"/>
                </a:lnTo>
                <a:lnTo>
                  <a:pt x="11007" y="187388"/>
                </a:lnTo>
                <a:lnTo>
                  <a:pt x="13668" y="187791"/>
                </a:lnTo>
                <a:lnTo>
                  <a:pt x="16394" y="188059"/>
                </a:lnTo>
                <a:lnTo>
                  <a:pt x="20117" y="188238"/>
                </a:lnTo>
                <a:lnTo>
                  <a:pt x="24503" y="188357"/>
                </a:lnTo>
                <a:lnTo>
                  <a:pt x="56136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39"/>
          <p:cNvSpPr/>
          <p:nvPr/>
        </p:nvSpPr>
        <p:spPr>
          <a:xfrm>
            <a:off x="3286125" y="3368992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0" y="0"/>
                </a:moveTo>
                <a:lnTo>
                  <a:pt x="4550" y="22754"/>
                </a:lnTo>
                <a:lnTo>
                  <a:pt x="5891" y="31362"/>
                </a:lnTo>
                <a:lnTo>
                  <a:pt x="6785" y="39006"/>
                </a:lnTo>
                <a:lnTo>
                  <a:pt x="7380" y="46006"/>
                </a:lnTo>
                <a:lnTo>
                  <a:pt x="7778" y="57341"/>
                </a:lnTo>
                <a:lnTo>
                  <a:pt x="8468" y="119546"/>
                </a:lnTo>
                <a:lnTo>
                  <a:pt x="8572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40"/>
          <p:cNvSpPr/>
          <p:nvPr/>
        </p:nvSpPr>
        <p:spPr>
          <a:xfrm>
            <a:off x="3534727" y="3583304"/>
            <a:ext cx="128588" cy="128589"/>
          </a:xfrm>
          <a:custGeom>
            <a:avLst/>
            <a:gdLst/>
            <a:ahLst/>
            <a:cxnLst/>
            <a:rect l="0" t="0" r="0" b="0"/>
            <a:pathLst>
              <a:path w="128588" h="128589">
                <a:moveTo>
                  <a:pt x="128587" y="0"/>
                </a:moveTo>
                <a:lnTo>
                  <a:pt x="124037" y="13653"/>
                </a:lnTo>
                <a:lnTo>
                  <a:pt x="120791" y="18627"/>
                </a:lnTo>
                <a:lnTo>
                  <a:pt x="116722" y="22896"/>
                </a:lnTo>
                <a:lnTo>
                  <a:pt x="112105" y="26694"/>
                </a:lnTo>
                <a:lnTo>
                  <a:pt x="108075" y="31131"/>
                </a:lnTo>
                <a:lnTo>
                  <a:pt x="104434" y="35994"/>
                </a:lnTo>
                <a:lnTo>
                  <a:pt x="101055" y="41141"/>
                </a:lnTo>
                <a:lnTo>
                  <a:pt x="94041" y="48383"/>
                </a:lnTo>
                <a:lnTo>
                  <a:pt x="84601" y="57021"/>
                </a:lnTo>
                <a:lnTo>
                  <a:pt x="73545" y="66589"/>
                </a:lnTo>
                <a:lnTo>
                  <a:pt x="63318" y="74873"/>
                </a:lnTo>
                <a:lnTo>
                  <a:pt x="53642" y="82300"/>
                </a:lnTo>
                <a:lnTo>
                  <a:pt x="44334" y="89157"/>
                </a:lnTo>
                <a:lnTo>
                  <a:pt x="36223" y="95633"/>
                </a:lnTo>
                <a:lnTo>
                  <a:pt x="28911" y="101856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41"/>
          <p:cNvSpPr/>
          <p:nvPr/>
        </p:nvSpPr>
        <p:spPr>
          <a:xfrm>
            <a:off x="3088957" y="352329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50557" y="17145"/>
                </a:lnTo>
                <a:lnTo>
                  <a:pt x="63232" y="16193"/>
                </a:lnTo>
                <a:lnTo>
                  <a:pt x="78350" y="14605"/>
                </a:lnTo>
                <a:lnTo>
                  <a:pt x="95096" y="12594"/>
                </a:lnTo>
                <a:lnTo>
                  <a:pt x="109117" y="11253"/>
                </a:lnTo>
                <a:lnTo>
                  <a:pt x="121322" y="10360"/>
                </a:lnTo>
                <a:lnTo>
                  <a:pt x="132316" y="9764"/>
                </a:lnTo>
                <a:lnTo>
                  <a:pt x="152152" y="9102"/>
                </a:lnTo>
                <a:lnTo>
                  <a:pt x="161443" y="8926"/>
                </a:lnTo>
                <a:lnTo>
                  <a:pt x="173351" y="7856"/>
                </a:lnTo>
                <a:lnTo>
                  <a:pt x="187005" y="6189"/>
                </a:lnTo>
                <a:lnTo>
                  <a:pt x="212653" y="2751"/>
                </a:lnTo>
                <a:lnTo>
                  <a:pt x="220826" y="183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42"/>
          <p:cNvSpPr/>
          <p:nvPr/>
        </p:nvSpPr>
        <p:spPr>
          <a:xfrm>
            <a:off x="3886200" y="2777530"/>
            <a:ext cx="298145" cy="367235"/>
          </a:xfrm>
          <a:custGeom>
            <a:avLst/>
            <a:gdLst/>
            <a:ahLst/>
            <a:cxnLst/>
            <a:rect l="0" t="0" r="0" b="0"/>
            <a:pathLst>
              <a:path w="298145" h="367235">
                <a:moveTo>
                  <a:pt x="17145" y="17105"/>
                </a:moveTo>
                <a:lnTo>
                  <a:pt x="26246" y="12554"/>
                </a:lnTo>
                <a:lnTo>
                  <a:pt x="33254" y="7779"/>
                </a:lnTo>
                <a:lnTo>
                  <a:pt x="40964" y="1504"/>
                </a:lnTo>
                <a:lnTo>
                  <a:pt x="45407" y="989"/>
                </a:lnTo>
                <a:lnTo>
                  <a:pt x="52178" y="646"/>
                </a:lnTo>
                <a:lnTo>
                  <a:pt x="74833" y="163"/>
                </a:lnTo>
                <a:lnTo>
                  <a:pt x="104105" y="0"/>
                </a:lnTo>
                <a:lnTo>
                  <a:pt x="114170" y="1891"/>
                </a:lnTo>
                <a:lnTo>
                  <a:pt x="125643" y="5057"/>
                </a:lnTo>
                <a:lnTo>
                  <a:pt x="210146" y="32882"/>
                </a:lnTo>
                <a:lnTo>
                  <a:pt x="222012" y="38101"/>
                </a:lnTo>
                <a:lnTo>
                  <a:pt x="231828" y="43484"/>
                </a:lnTo>
                <a:lnTo>
                  <a:pt x="240276" y="48979"/>
                </a:lnTo>
                <a:lnTo>
                  <a:pt x="247814" y="53594"/>
                </a:lnTo>
                <a:lnTo>
                  <a:pt x="254745" y="57623"/>
                </a:lnTo>
                <a:lnTo>
                  <a:pt x="267524" y="64640"/>
                </a:lnTo>
                <a:lnTo>
                  <a:pt x="279554" y="70934"/>
                </a:lnTo>
                <a:lnTo>
                  <a:pt x="283524" y="74898"/>
                </a:lnTo>
                <a:lnTo>
                  <a:pt x="286171" y="79446"/>
                </a:lnTo>
                <a:lnTo>
                  <a:pt x="289112" y="88627"/>
                </a:lnTo>
                <a:lnTo>
                  <a:pt x="290419" y="95882"/>
                </a:lnTo>
                <a:lnTo>
                  <a:pt x="289815" y="101056"/>
                </a:lnTo>
                <a:lnTo>
                  <a:pt x="288460" y="107362"/>
                </a:lnTo>
                <a:lnTo>
                  <a:pt x="286604" y="114424"/>
                </a:lnTo>
                <a:lnTo>
                  <a:pt x="282509" y="121036"/>
                </a:lnTo>
                <a:lnTo>
                  <a:pt x="276922" y="127350"/>
                </a:lnTo>
                <a:lnTo>
                  <a:pt x="264046" y="139445"/>
                </a:lnTo>
                <a:lnTo>
                  <a:pt x="251974" y="151171"/>
                </a:lnTo>
                <a:lnTo>
                  <a:pt x="245135" y="155060"/>
                </a:lnTo>
                <a:lnTo>
                  <a:pt x="237718" y="157652"/>
                </a:lnTo>
                <a:lnTo>
                  <a:pt x="229916" y="159380"/>
                </a:lnTo>
                <a:lnTo>
                  <a:pt x="221857" y="161485"/>
                </a:lnTo>
                <a:lnTo>
                  <a:pt x="213627" y="163841"/>
                </a:lnTo>
                <a:lnTo>
                  <a:pt x="205283" y="166364"/>
                </a:lnTo>
                <a:lnTo>
                  <a:pt x="194957" y="168046"/>
                </a:lnTo>
                <a:lnTo>
                  <a:pt x="183312" y="169167"/>
                </a:lnTo>
                <a:lnTo>
                  <a:pt x="170785" y="169914"/>
                </a:lnTo>
                <a:lnTo>
                  <a:pt x="156719" y="171365"/>
                </a:lnTo>
                <a:lnTo>
                  <a:pt x="125850" y="175517"/>
                </a:lnTo>
                <a:lnTo>
                  <a:pt x="116285" y="177958"/>
                </a:lnTo>
                <a:lnTo>
                  <a:pt x="110861" y="180538"/>
                </a:lnTo>
                <a:lnTo>
                  <a:pt x="108197" y="183210"/>
                </a:lnTo>
                <a:lnTo>
                  <a:pt x="110231" y="185944"/>
                </a:lnTo>
                <a:lnTo>
                  <a:pt x="115397" y="188719"/>
                </a:lnTo>
                <a:lnTo>
                  <a:pt x="122651" y="191522"/>
                </a:lnTo>
                <a:lnTo>
                  <a:pt x="164717" y="209119"/>
                </a:lnTo>
                <a:lnTo>
                  <a:pt x="181249" y="216551"/>
                </a:lnTo>
                <a:lnTo>
                  <a:pt x="214857" y="232430"/>
                </a:lnTo>
                <a:lnTo>
                  <a:pt x="228010" y="239712"/>
                </a:lnTo>
                <a:lnTo>
                  <a:pt x="238684" y="246472"/>
                </a:lnTo>
                <a:lnTo>
                  <a:pt x="247705" y="252884"/>
                </a:lnTo>
                <a:lnTo>
                  <a:pt x="255624" y="259063"/>
                </a:lnTo>
                <a:lnTo>
                  <a:pt x="262809" y="265088"/>
                </a:lnTo>
                <a:lnTo>
                  <a:pt x="274918" y="275909"/>
                </a:lnTo>
                <a:lnTo>
                  <a:pt x="283476" y="283894"/>
                </a:lnTo>
                <a:lnTo>
                  <a:pt x="290454" y="293158"/>
                </a:lnTo>
                <a:lnTo>
                  <a:pt x="295778" y="302672"/>
                </a:lnTo>
                <a:lnTo>
                  <a:pt x="298144" y="310076"/>
                </a:lnTo>
                <a:lnTo>
                  <a:pt x="297823" y="314337"/>
                </a:lnTo>
                <a:lnTo>
                  <a:pt x="294926" y="324150"/>
                </a:lnTo>
                <a:lnTo>
                  <a:pt x="291867" y="328482"/>
                </a:lnTo>
                <a:lnTo>
                  <a:pt x="283388" y="335835"/>
                </a:lnTo>
                <a:lnTo>
                  <a:pt x="278460" y="339129"/>
                </a:lnTo>
                <a:lnTo>
                  <a:pt x="273270" y="342277"/>
                </a:lnTo>
                <a:lnTo>
                  <a:pt x="267905" y="345329"/>
                </a:lnTo>
                <a:lnTo>
                  <a:pt x="261471" y="348316"/>
                </a:lnTo>
                <a:lnTo>
                  <a:pt x="254324" y="351260"/>
                </a:lnTo>
                <a:lnTo>
                  <a:pt x="246701" y="354174"/>
                </a:lnTo>
                <a:lnTo>
                  <a:pt x="238762" y="356118"/>
                </a:lnTo>
                <a:lnTo>
                  <a:pt x="230613" y="357414"/>
                </a:lnTo>
                <a:lnTo>
                  <a:pt x="222322" y="358277"/>
                </a:lnTo>
                <a:lnTo>
                  <a:pt x="212984" y="359806"/>
                </a:lnTo>
                <a:lnTo>
                  <a:pt x="202949" y="361777"/>
                </a:lnTo>
                <a:lnTo>
                  <a:pt x="192450" y="364044"/>
                </a:lnTo>
                <a:lnTo>
                  <a:pt x="176877" y="365555"/>
                </a:lnTo>
                <a:lnTo>
                  <a:pt x="157923" y="366562"/>
                </a:lnTo>
                <a:lnTo>
                  <a:pt x="136714" y="367234"/>
                </a:lnTo>
                <a:lnTo>
                  <a:pt x="118765" y="366729"/>
                </a:lnTo>
                <a:lnTo>
                  <a:pt x="102989" y="365440"/>
                </a:lnTo>
                <a:lnTo>
                  <a:pt x="88662" y="363628"/>
                </a:lnTo>
                <a:lnTo>
                  <a:pt x="0" y="3514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43"/>
          <p:cNvSpPr/>
          <p:nvPr/>
        </p:nvSpPr>
        <p:spPr>
          <a:xfrm>
            <a:off x="4375337" y="2888932"/>
            <a:ext cx="245902" cy="248589"/>
          </a:xfrm>
          <a:custGeom>
            <a:avLst/>
            <a:gdLst/>
            <a:ahLst/>
            <a:cxnLst/>
            <a:rect l="0" t="0" r="0" b="0"/>
            <a:pathLst>
              <a:path w="245902" h="248589">
                <a:moveTo>
                  <a:pt x="102365" y="0"/>
                </a:moveTo>
                <a:lnTo>
                  <a:pt x="88713" y="9102"/>
                </a:lnTo>
                <a:lnTo>
                  <a:pt x="83738" y="13688"/>
                </a:lnTo>
                <a:lnTo>
                  <a:pt x="79470" y="18650"/>
                </a:lnTo>
                <a:lnTo>
                  <a:pt x="75672" y="23864"/>
                </a:lnTo>
                <a:lnTo>
                  <a:pt x="71234" y="28292"/>
                </a:lnTo>
                <a:lnTo>
                  <a:pt x="66371" y="32196"/>
                </a:lnTo>
                <a:lnTo>
                  <a:pt x="61224" y="35751"/>
                </a:lnTo>
                <a:lnTo>
                  <a:pt x="55888" y="40027"/>
                </a:lnTo>
                <a:lnTo>
                  <a:pt x="50425" y="44782"/>
                </a:lnTo>
                <a:lnTo>
                  <a:pt x="44878" y="49857"/>
                </a:lnTo>
                <a:lnTo>
                  <a:pt x="40229" y="55146"/>
                </a:lnTo>
                <a:lnTo>
                  <a:pt x="36175" y="60576"/>
                </a:lnTo>
                <a:lnTo>
                  <a:pt x="32521" y="66102"/>
                </a:lnTo>
                <a:lnTo>
                  <a:pt x="29132" y="71690"/>
                </a:lnTo>
                <a:lnTo>
                  <a:pt x="25921" y="77321"/>
                </a:lnTo>
                <a:lnTo>
                  <a:pt x="19812" y="88657"/>
                </a:lnTo>
                <a:lnTo>
                  <a:pt x="13922" y="100046"/>
                </a:lnTo>
                <a:lnTo>
                  <a:pt x="11018" y="107655"/>
                </a:lnTo>
                <a:lnTo>
                  <a:pt x="8130" y="116538"/>
                </a:lnTo>
                <a:lnTo>
                  <a:pt x="5251" y="126269"/>
                </a:lnTo>
                <a:lnTo>
                  <a:pt x="3333" y="135614"/>
                </a:lnTo>
                <a:lnTo>
                  <a:pt x="2053" y="144702"/>
                </a:lnTo>
                <a:lnTo>
                  <a:pt x="632" y="160515"/>
                </a:lnTo>
                <a:lnTo>
                  <a:pt x="0" y="170717"/>
                </a:lnTo>
                <a:lnTo>
                  <a:pt x="1737" y="177629"/>
                </a:lnTo>
                <a:lnTo>
                  <a:pt x="4799" y="186047"/>
                </a:lnTo>
                <a:lnTo>
                  <a:pt x="8746" y="195469"/>
                </a:lnTo>
                <a:lnTo>
                  <a:pt x="15672" y="211018"/>
                </a:lnTo>
                <a:lnTo>
                  <a:pt x="18852" y="217831"/>
                </a:lnTo>
                <a:lnTo>
                  <a:pt x="22877" y="223326"/>
                </a:lnTo>
                <a:lnTo>
                  <a:pt x="27465" y="227941"/>
                </a:lnTo>
                <a:lnTo>
                  <a:pt x="32430" y="231971"/>
                </a:lnTo>
                <a:lnTo>
                  <a:pt x="37644" y="235610"/>
                </a:lnTo>
                <a:lnTo>
                  <a:pt x="43025" y="238988"/>
                </a:lnTo>
                <a:lnTo>
                  <a:pt x="48518" y="242193"/>
                </a:lnTo>
                <a:lnTo>
                  <a:pt x="55037" y="244330"/>
                </a:lnTo>
                <a:lnTo>
                  <a:pt x="62240" y="245754"/>
                </a:lnTo>
                <a:lnTo>
                  <a:pt x="69900" y="246703"/>
                </a:lnTo>
                <a:lnTo>
                  <a:pt x="76912" y="247337"/>
                </a:lnTo>
                <a:lnTo>
                  <a:pt x="83491" y="247759"/>
                </a:lnTo>
                <a:lnTo>
                  <a:pt x="89783" y="248040"/>
                </a:lnTo>
                <a:lnTo>
                  <a:pt x="104393" y="248352"/>
                </a:lnTo>
                <a:lnTo>
                  <a:pt x="157941" y="248588"/>
                </a:lnTo>
                <a:lnTo>
                  <a:pt x="164180" y="247640"/>
                </a:lnTo>
                <a:lnTo>
                  <a:pt x="170246" y="246056"/>
                </a:lnTo>
                <a:lnTo>
                  <a:pt x="176194" y="244048"/>
                </a:lnTo>
                <a:lnTo>
                  <a:pt x="182064" y="241756"/>
                </a:lnTo>
                <a:lnTo>
                  <a:pt x="187883" y="239276"/>
                </a:lnTo>
                <a:lnTo>
                  <a:pt x="193667" y="236670"/>
                </a:lnTo>
                <a:lnTo>
                  <a:pt x="199428" y="233027"/>
                </a:lnTo>
                <a:lnTo>
                  <a:pt x="205174" y="228694"/>
                </a:lnTo>
                <a:lnTo>
                  <a:pt x="210909" y="223900"/>
                </a:lnTo>
                <a:lnTo>
                  <a:pt x="216638" y="218800"/>
                </a:lnTo>
                <a:lnTo>
                  <a:pt x="228083" y="208052"/>
                </a:lnTo>
                <a:lnTo>
                  <a:pt x="232850" y="202519"/>
                </a:lnTo>
                <a:lnTo>
                  <a:pt x="236979" y="196925"/>
                </a:lnTo>
                <a:lnTo>
                  <a:pt x="240685" y="191291"/>
                </a:lnTo>
                <a:lnTo>
                  <a:pt x="243156" y="185630"/>
                </a:lnTo>
                <a:lnTo>
                  <a:pt x="244803" y="179951"/>
                </a:lnTo>
                <a:lnTo>
                  <a:pt x="245901" y="174260"/>
                </a:lnTo>
                <a:lnTo>
                  <a:pt x="245681" y="168561"/>
                </a:lnTo>
                <a:lnTo>
                  <a:pt x="244581" y="162856"/>
                </a:lnTo>
                <a:lnTo>
                  <a:pt x="242896" y="157148"/>
                </a:lnTo>
                <a:lnTo>
                  <a:pt x="241772" y="150486"/>
                </a:lnTo>
                <a:lnTo>
                  <a:pt x="241023" y="143186"/>
                </a:lnTo>
                <a:lnTo>
                  <a:pt x="240524" y="135463"/>
                </a:lnTo>
                <a:lnTo>
                  <a:pt x="238286" y="128408"/>
                </a:lnTo>
                <a:lnTo>
                  <a:pt x="234889" y="121801"/>
                </a:lnTo>
                <a:lnTo>
                  <a:pt x="230719" y="115491"/>
                </a:lnTo>
                <a:lnTo>
                  <a:pt x="226035" y="109379"/>
                </a:lnTo>
                <a:lnTo>
                  <a:pt x="221006" y="103399"/>
                </a:lnTo>
                <a:lnTo>
                  <a:pt x="215749" y="97508"/>
                </a:lnTo>
                <a:lnTo>
                  <a:pt x="209387" y="91675"/>
                </a:lnTo>
                <a:lnTo>
                  <a:pt x="202288" y="85882"/>
                </a:lnTo>
                <a:lnTo>
                  <a:pt x="194698" y="80115"/>
                </a:lnTo>
                <a:lnTo>
                  <a:pt x="178644" y="68627"/>
                </a:lnTo>
                <a:lnTo>
                  <a:pt x="170363" y="62896"/>
                </a:lnTo>
                <a:lnTo>
                  <a:pt x="162937" y="58123"/>
                </a:lnTo>
                <a:lnTo>
                  <a:pt x="156081" y="53989"/>
                </a:lnTo>
                <a:lnTo>
                  <a:pt x="149606" y="50280"/>
                </a:lnTo>
                <a:lnTo>
                  <a:pt x="143384" y="47808"/>
                </a:lnTo>
                <a:lnTo>
                  <a:pt x="137331" y="46159"/>
                </a:lnTo>
                <a:lnTo>
                  <a:pt x="119510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44"/>
          <p:cNvSpPr/>
          <p:nvPr/>
        </p:nvSpPr>
        <p:spPr>
          <a:xfrm>
            <a:off x="3877627" y="3231832"/>
            <a:ext cx="882969" cy="102871"/>
          </a:xfrm>
          <a:custGeom>
            <a:avLst/>
            <a:gdLst/>
            <a:ahLst/>
            <a:cxnLst/>
            <a:rect l="0" t="0" r="0" b="0"/>
            <a:pathLst>
              <a:path w="882969" h="102871">
                <a:moveTo>
                  <a:pt x="882968" y="0"/>
                </a:moveTo>
                <a:lnTo>
                  <a:pt x="855663" y="0"/>
                </a:lnTo>
                <a:lnTo>
                  <a:pt x="840952" y="953"/>
                </a:lnTo>
                <a:lnTo>
                  <a:pt x="824477" y="2540"/>
                </a:lnTo>
                <a:lnTo>
                  <a:pt x="806826" y="4551"/>
                </a:lnTo>
                <a:lnTo>
                  <a:pt x="786487" y="5892"/>
                </a:lnTo>
                <a:lnTo>
                  <a:pt x="764355" y="6785"/>
                </a:lnTo>
                <a:lnTo>
                  <a:pt x="702408" y="8043"/>
                </a:lnTo>
                <a:lnTo>
                  <a:pt x="685442" y="8220"/>
                </a:lnTo>
                <a:lnTo>
                  <a:pt x="670321" y="9290"/>
                </a:lnTo>
                <a:lnTo>
                  <a:pt x="656431" y="10956"/>
                </a:lnTo>
                <a:lnTo>
                  <a:pt x="643361" y="13019"/>
                </a:lnTo>
                <a:lnTo>
                  <a:pt x="616138" y="17851"/>
                </a:lnTo>
                <a:lnTo>
                  <a:pt x="602211" y="20473"/>
                </a:lnTo>
                <a:lnTo>
                  <a:pt x="587212" y="22221"/>
                </a:lnTo>
                <a:lnTo>
                  <a:pt x="571497" y="23387"/>
                </a:lnTo>
                <a:lnTo>
                  <a:pt x="555306" y="24164"/>
                </a:lnTo>
                <a:lnTo>
                  <a:pt x="482458" y="29808"/>
                </a:lnTo>
                <a:lnTo>
                  <a:pt x="458799" y="32254"/>
                </a:lnTo>
                <a:lnTo>
                  <a:pt x="417270" y="37513"/>
                </a:lnTo>
                <a:lnTo>
                  <a:pt x="361761" y="45828"/>
                </a:lnTo>
                <a:lnTo>
                  <a:pt x="329058" y="51483"/>
                </a:lnTo>
                <a:lnTo>
                  <a:pt x="313669" y="54325"/>
                </a:lnTo>
                <a:lnTo>
                  <a:pt x="298648" y="56219"/>
                </a:lnTo>
                <a:lnTo>
                  <a:pt x="283871" y="57482"/>
                </a:lnTo>
                <a:lnTo>
                  <a:pt x="269257" y="58324"/>
                </a:lnTo>
                <a:lnTo>
                  <a:pt x="250942" y="60790"/>
                </a:lnTo>
                <a:lnTo>
                  <a:pt x="230160" y="64339"/>
                </a:lnTo>
                <a:lnTo>
                  <a:pt x="207732" y="68610"/>
                </a:lnTo>
                <a:lnTo>
                  <a:pt x="165033" y="75896"/>
                </a:lnTo>
                <a:lnTo>
                  <a:pt x="120021" y="83262"/>
                </a:lnTo>
                <a:lnTo>
                  <a:pt x="45298" y="96214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45"/>
          <p:cNvSpPr/>
          <p:nvPr/>
        </p:nvSpPr>
        <p:spPr>
          <a:xfrm>
            <a:off x="3971925" y="3377565"/>
            <a:ext cx="286597" cy="272946"/>
          </a:xfrm>
          <a:custGeom>
            <a:avLst/>
            <a:gdLst/>
            <a:ahLst/>
            <a:cxnLst/>
            <a:rect l="0" t="0" r="0" b="0"/>
            <a:pathLst>
              <a:path w="286597" h="272946">
                <a:moveTo>
                  <a:pt x="248602" y="0"/>
                </a:moveTo>
                <a:lnTo>
                  <a:pt x="230399" y="4551"/>
                </a:lnTo>
                <a:lnTo>
                  <a:pt x="220274" y="5891"/>
                </a:lnTo>
                <a:lnTo>
                  <a:pt x="208762" y="6785"/>
                </a:lnTo>
                <a:lnTo>
                  <a:pt x="186127" y="7778"/>
                </a:lnTo>
                <a:lnTo>
                  <a:pt x="169718" y="8219"/>
                </a:lnTo>
                <a:lnTo>
                  <a:pt x="159818" y="9289"/>
                </a:lnTo>
                <a:lnTo>
                  <a:pt x="148455" y="10955"/>
                </a:lnTo>
                <a:lnTo>
                  <a:pt x="136117" y="13018"/>
                </a:lnTo>
                <a:lnTo>
                  <a:pt x="125035" y="14394"/>
                </a:lnTo>
                <a:lnTo>
                  <a:pt x="114789" y="15311"/>
                </a:lnTo>
                <a:lnTo>
                  <a:pt x="105100" y="15922"/>
                </a:lnTo>
                <a:lnTo>
                  <a:pt x="93879" y="17282"/>
                </a:lnTo>
                <a:lnTo>
                  <a:pt x="81636" y="19141"/>
                </a:lnTo>
                <a:lnTo>
                  <a:pt x="68712" y="21333"/>
                </a:lnTo>
                <a:lnTo>
                  <a:pt x="59143" y="23747"/>
                </a:lnTo>
                <a:lnTo>
                  <a:pt x="51811" y="26309"/>
                </a:lnTo>
                <a:lnTo>
                  <a:pt x="45970" y="28969"/>
                </a:lnTo>
                <a:lnTo>
                  <a:pt x="41125" y="30743"/>
                </a:lnTo>
                <a:lnTo>
                  <a:pt x="33199" y="32713"/>
                </a:lnTo>
                <a:lnTo>
                  <a:pt x="30705" y="34191"/>
                </a:lnTo>
                <a:lnTo>
                  <a:pt x="29043" y="36129"/>
                </a:lnTo>
                <a:lnTo>
                  <a:pt x="27934" y="38373"/>
                </a:lnTo>
                <a:lnTo>
                  <a:pt x="28148" y="42727"/>
                </a:lnTo>
                <a:lnTo>
                  <a:pt x="29242" y="48487"/>
                </a:lnTo>
                <a:lnTo>
                  <a:pt x="37843" y="82814"/>
                </a:lnTo>
                <a:lnTo>
                  <a:pt x="43172" y="106656"/>
                </a:lnTo>
                <a:lnTo>
                  <a:pt x="45926" y="119681"/>
                </a:lnTo>
                <a:lnTo>
                  <a:pt x="48715" y="129317"/>
                </a:lnTo>
                <a:lnTo>
                  <a:pt x="51527" y="136694"/>
                </a:lnTo>
                <a:lnTo>
                  <a:pt x="54353" y="142564"/>
                </a:lnTo>
                <a:lnTo>
                  <a:pt x="56238" y="147430"/>
                </a:lnTo>
                <a:lnTo>
                  <a:pt x="58332" y="155377"/>
                </a:lnTo>
                <a:lnTo>
                  <a:pt x="58890" y="160734"/>
                </a:lnTo>
                <a:lnTo>
                  <a:pt x="59263" y="167163"/>
                </a:lnTo>
                <a:lnTo>
                  <a:pt x="59511" y="174307"/>
                </a:lnTo>
                <a:lnTo>
                  <a:pt x="58723" y="179070"/>
                </a:lnTo>
                <a:lnTo>
                  <a:pt x="57246" y="182245"/>
                </a:lnTo>
                <a:lnTo>
                  <a:pt x="55309" y="184361"/>
                </a:lnTo>
                <a:lnTo>
                  <a:pt x="54018" y="184820"/>
                </a:lnTo>
                <a:lnTo>
                  <a:pt x="53156" y="184173"/>
                </a:lnTo>
                <a:lnTo>
                  <a:pt x="52582" y="182789"/>
                </a:lnTo>
                <a:lnTo>
                  <a:pt x="51775" y="176291"/>
                </a:lnTo>
                <a:lnTo>
                  <a:pt x="54126" y="168522"/>
                </a:lnTo>
                <a:lnTo>
                  <a:pt x="56086" y="163783"/>
                </a:lnTo>
                <a:lnTo>
                  <a:pt x="60804" y="155977"/>
                </a:lnTo>
                <a:lnTo>
                  <a:pt x="63396" y="152562"/>
                </a:lnTo>
                <a:lnTo>
                  <a:pt x="67981" y="148381"/>
                </a:lnTo>
                <a:lnTo>
                  <a:pt x="73896" y="143687"/>
                </a:lnTo>
                <a:lnTo>
                  <a:pt x="80696" y="138654"/>
                </a:lnTo>
                <a:lnTo>
                  <a:pt x="87135" y="134346"/>
                </a:lnTo>
                <a:lnTo>
                  <a:pt x="93332" y="130522"/>
                </a:lnTo>
                <a:lnTo>
                  <a:pt x="99369" y="127019"/>
                </a:lnTo>
                <a:lnTo>
                  <a:pt x="106250" y="124684"/>
                </a:lnTo>
                <a:lnTo>
                  <a:pt x="113696" y="123128"/>
                </a:lnTo>
                <a:lnTo>
                  <a:pt x="121517" y="122090"/>
                </a:lnTo>
                <a:lnTo>
                  <a:pt x="129589" y="121398"/>
                </a:lnTo>
                <a:lnTo>
                  <a:pt x="137828" y="120937"/>
                </a:lnTo>
                <a:lnTo>
                  <a:pt x="154601" y="120424"/>
                </a:lnTo>
                <a:lnTo>
                  <a:pt x="192655" y="120069"/>
                </a:lnTo>
                <a:lnTo>
                  <a:pt x="199874" y="121003"/>
                </a:lnTo>
                <a:lnTo>
                  <a:pt x="207545" y="122579"/>
                </a:lnTo>
                <a:lnTo>
                  <a:pt x="215515" y="124582"/>
                </a:lnTo>
                <a:lnTo>
                  <a:pt x="222734" y="126869"/>
                </a:lnTo>
                <a:lnTo>
                  <a:pt x="229452" y="129347"/>
                </a:lnTo>
                <a:lnTo>
                  <a:pt x="235835" y="131951"/>
                </a:lnTo>
                <a:lnTo>
                  <a:pt x="241996" y="134640"/>
                </a:lnTo>
                <a:lnTo>
                  <a:pt x="253921" y="140167"/>
                </a:lnTo>
                <a:lnTo>
                  <a:pt x="258815" y="142975"/>
                </a:lnTo>
                <a:lnTo>
                  <a:pt x="266794" y="148634"/>
                </a:lnTo>
                <a:lnTo>
                  <a:pt x="273515" y="154324"/>
                </a:lnTo>
                <a:lnTo>
                  <a:pt x="276640" y="157175"/>
                </a:lnTo>
                <a:lnTo>
                  <a:pt x="282654" y="165423"/>
                </a:lnTo>
                <a:lnTo>
                  <a:pt x="285590" y="170289"/>
                </a:lnTo>
                <a:lnTo>
                  <a:pt x="286596" y="174486"/>
                </a:lnTo>
                <a:lnTo>
                  <a:pt x="286314" y="178236"/>
                </a:lnTo>
                <a:lnTo>
                  <a:pt x="283460" y="185896"/>
                </a:lnTo>
                <a:lnTo>
                  <a:pt x="281366" y="190605"/>
                </a:lnTo>
                <a:lnTo>
                  <a:pt x="279017" y="195650"/>
                </a:lnTo>
                <a:lnTo>
                  <a:pt x="275546" y="199966"/>
                </a:lnTo>
                <a:lnTo>
                  <a:pt x="266610" y="207301"/>
                </a:lnTo>
                <a:lnTo>
                  <a:pt x="261560" y="211543"/>
                </a:lnTo>
                <a:lnTo>
                  <a:pt x="256288" y="216276"/>
                </a:lnTo>
                <a:lnTo>
                  <a:pt x="250869" y="221337"/>
                </a:lnTo>
                <a:lnTo>
                  <a:pt x="244398" y="225663"/>
                </a:lnTo>
                <a:lnTo>
                  <a:pt x="237227" y="229499"/>
                </a:lnTo>
                <a:lnTo>
                  <a:pt x="229589" y="233009"/>
                </a:lnTo>
                <a:lnTo>
                  <a:pt x="221639" y="237255"/>
                </a:lnTo>
                <a:lnTo>
                  <a:pt x="213481" y="241990"/>
                </a:lnTo>
                <a:lnTo>
                  <a:pt x="205186" y="247051"/>
                </a:lnTo>
                <a:lnTo>
                  <a:pt x="196798" y="251378"/>
                </a:lnTo>
                <a:lnTo>
                  <a:pt x="188348" y="255215"/>
                </a:lnTo>
                <a:lnTo>
                  <a:pt x="179858" y="258726"/>
                </a:lnTo>
                <a:lnTo>
                  <a:pt x="170388" y="261066"/>
                </a:lnTo>
                <a:lnTo>
                  <a:pt x="160264" y="262627"/>
                </a:lnTo>
                <a:lnTo>
                  <a:pt x="149705" y="263667"/>
                </a:lnTo>
                <a:lnTo>
                  <a:pt x="138856" y="265313"/>
                </a:lnTo>
                <a:lnTo>
                  <a:pt x="127813" y="267362"/>
                </a:lnTo>
                <a:lnTo>
                  <a:pt x="116641" y="269682"/>
                </a:lnTo>
                <a:lnTo>
                  <a:pt x="106335" y="271228"/>
                </a:lnTo>
                <a:lnTo>
                  <a:pt x="96608" y="272258"/>
                </a:lnTo>
                <a:lnTo>
                  <a:pt x="87265" y="272945"/>
                </a:lnTo>
                <a:lnTo>
                  <a:pt x="75321" y="272451"/>
                </a:lnTo>
                <a:lnTo>
                  <a:pt x="61644" y="271169"/>
                </a:lnTo>
                <a:lnTo>
                  <a:pt x="35969" y="268157"/>
                </a:lnTo>
                <a:lnTo>
                  <a:pt x="27789" y="267353"/>
                </a:lnTo>
                <a:lnTo>
                  <a:pt x="21383" y="266818"/>
                </a:lnTo>
                <a:lnTo>
                  <a:pt x="16161" y="266461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46"/>
          <p:cNvSpPr/>
          <p:nvPr/>
        </p:nvSpPr>
        <p:spPr>
          <a:xfrm>
            <a:off x="4426267" y="3368992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0" y="0"/>
                </a:moveTo>
                <a:lnTo>
                  <a:pt x="4551" y="9102"/>
                </a:lnTo>
                <a:lnTo>
                  <a:pt x="6844" y="14641"/>
                </a:lnTo>
                <a:lnTo>
                  <a:pt x="9325" y="21190"/>
                </a:lnTo>
                <a:lnTo>
                  <a:pt x="14622" y="36088"/>
                </a:lnTo>
                <a:lnTo>
                  <a:pt x="20151" y="52234"/>
                </a:lnTo>
                <a:lnTo>
                  <a:pt x="22959" y="59588"/>
                </a:lnTo>
                <a:lnTo>
                  <a:pt x="25783" y="66395"/>
                </a:lnTo>
                <a:lnTo>
                  <a:pt x="28619" y="72838"/>
                </a:lnTo>
                <a:lnTo>
                  <a:pt x="31462" y="79992"/>
                </a:lnTo>
                <a:lnTo>
                  <a:pt x="37160" y="95559"/>
                </a:lnTo>
                <a:lnTo>
                  <a:pt x="45724" y="120389"/>
                </a:lnTo>
                <a:lnTo>
                  <a:pt x="47628" y="128837"/>
                </a:lnTo>
                <a:lnTo>
                  <a:pt x="48897" y="137326"/>
                </a:lnTo>
                <a:lnTo>
                  <a:pt x="49743" y="145843"/>
                </a:lnTo>
                <a:lnTo>
                  <a:pt x="51260" y="154379"/>
                </a:lnTo>
                <a:lnTo>
                  <a:pt x="53223" y="162927"/>
                </a:lnTo>
                <a:lnTo>
                  <a:pt x="55485" y="171483"/>
                </a:lnTo>
                <a:lnTo>
                  <a:pt x="56992" y="179092"/>
                </a:lnTo>
                <a:lnTo>
                  <a:pt x="57997" y="186070"/>
                </a:lnTo>
                <a:lnTo>
                  <a:pt x="58668" y="192627"/>
                </a:lnTo>
                <a:lnTo>
                  <a:pt x="65634" y="246295"/>
                </a:lnTo>
                <a:lnTo>
                  <a:pt x="66616" y="256589"/>
                </a:lnTo>
                <a:lnTo>
                  <a:pt x="67271" y="265357"/>
                </a:lnTo>
                <a:lnTo>
                  <a:pt x="67707" y="273107"/>
                </a:lnTo>
                <a:lnTo>
                  <a:pt x="68192" y="286798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47"/>
          <p:cNvSpPr/>
          <p:nvPr/>
        </p:nvSpPr>
        <p:spPr>
          <a:xfrm>
            <a:off x="4597717" y="3669029"/>
            <a:ext cx="248604" cy="248604"/>
          </a:xfrm>
          <a:custGeom>
            <a:avLst/>
            <a:gdLst/>
            <a:ahLst/>
            <a:cxnLst/>
            <a:rect l="0" t="0" r="0" b="0"/>
            <a:pathLst>
              <a:path w="248604" h="248604">
                <a:moveTo>
                  <a:pt x="248603" y="0"/>
                </a:moveTo>
                <a:lnTo>
                  <a:pt x="228451" y="40303"/>
                </a:lnTo>
                <a:lnTo>
                  <a:pt x="226596" y="45919"/>
                </a:lnTo>
                <a:lnTo>
                  <a:pt x="225359" y="51568"/>
                </a:lnTo>
                <a:lnTo>
                  <a:pt x="224534" y="57239"/>
                </a:lnTo>
                <a:lnTo>
                  <a:pt x="222080" y="62924"/>
                </a:lnTo>
                <a:lnTo>
                  <a:pt x="218538" y="68620"/>
                </a:lnTo>
                <a:lnTo>
                  <a:pt x="214272" y="74321"/>
                </a:lnTo>
                <a:lnTo>
                  <a:pt x="209523" y="80028"/>
                </a:lnTo>
                <a:lnTo>
                  <a:pt x="204452" y="85737"/>
                </a:lnTo>
                <a:lnTo>
                  <a:pt x="199167" y="91448"/>
                </a:lnTo>
                <a:lnTo>
                  <a:pt x="192785" y="100018"/>
                </a:lnTo>
                <a:lnTo>
                  <a:pt x="185673" y="110494"/>
                </a:lnTo>
                <a:lnTo>
                  <a:pt x="178074" y="122240"/>
                </a:lnTo>
                <a:lnTo>
                  <a:pt x="171104" y="131976"/>
                </a:lnTo>
                <a:lnTo>
                  <a:pt x="164552" y="140372"/>
                </a:lnTo>
                <a:lnTo>
                  <a:pt x="158279" y="147874"/>
                </a:lnTo>
                <a:lnTo>
                  <a:pt x="152192" y="154781"/>
                </a:lnTo>
                <a:lnTo>
                  <a:pt x="140348" y="167534"/>
                </a:lnTo>
                <a:lnTo>
                  <a:pt x="134523" y="172650"/>
                </a:lnTo>
                <a:lnTo>
                  <a:pt x="128734" y="177012"/>
                </a:lnTo>
                <a:lnTo>
                  <a:pt x="122971" y="180873"/>
                </a:lnTo>
                <a:lnTo>
                  <a:pt x="117223" y="185352"/>
                </a:lnTo>
                <a:lnTo>
                  <a:pt x="111486" y="190243"/>
                </a:lnTo>
                <a:lnTo>
                  <a:pt x="105757" y="195409"/>
                </a:lnTo>
                <a:lnTo>
                  <a:pt x="97175" y="200758"/>
                </a:lnTo>
                <a:lnTo>
                  <a:pt x="86690" y="206229"/>
                </a:lnTo>
                <a:lnTo>
                  <a:pt x="74939" y="211781"/>
                </a:lnTo>
                <a:lnTo>
                  <a:pt x="64247" y="217388"/>
                </a:lnTo>
                <a:lnTo>
                  <a:pt x="54261" y="223030"/>
                </a:lnTo>
                <a:lnTo>
                  <a:pt x="44746" y="228697"/>
                </a:lnTo>
                <a:lnTo>
                  <a:pt x="35546" y="233428"/>
                </a:lnTo>
                <a:lnTo>
                  <a:pt x="26555" y="237534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48"/>
          <p:cNvSpPr/>
          <p:nvPr/>
        </p:nvSpPr>
        <p:spPr>
          <a:xfrm>
            <a:off x="5088153" y="2837497"/>
            <a:ext cx="246800" cy="265749"/>
          </a:xfrm>
          <a:custGeom>
            <a:avLst/>
            <a:gdLst/>
            <a:ahLst/>
            <a:cxnLst/>
            <a:rect l="0" t="0" r="0" b="0"/>
            <a:pathLst>
              <a:path w="246800" h="265749">
                <a:moveTo>
                  <a:pt x="58204" y="0"/>
                </a:moveTo>
                <a:lnTo>
                  <a:pt x="58204" y="58549"/>
                </a:lnTo>
                <a:lnTo>
                  <a:pt x="56299" y="78085"/>
                </a:lnTo>
                <a:lnTo>
                  <a:pt x="53124" y="98729"/>
                </a:lnTo>
                <a:lnTo>
                  <a:pt x="49103" y="120112"/>
                </a:lnTo>
                <a:lnTo>
                  <a:pt x="45469" y="135320"/>
                </a:lnTo>
                <a:lnTo>
                  <a:pt x="42094" y="146411"/>
                </a:lnTo>
                <a:lnTo>
                  <a:pt x="38891" y="154757"/>
                </a:lnTo>
                <a:lnTo>
                  <a:pt x="34852" y="163179"/>
                </a:lnTo>
                <a:lnTo>
                  <a:pt x="30253" y="171651"/>
                </a:lnTo>
                <a:lnTo>
                  <a:pt x="25283" y="180156"/>
                </a:lnTo>
                <a:lnTo>
                  <a:pt x="21016" y="186780"/>
                </a:lnTo>
                <a:lnTo>
                  <a:pt x="17220" y="192147"/>
                </a:lnTo>
                <a:lnTo>
                  <a:pt x="13736" y="196678"/>
                </a:lnTo>
                <a:lnTo>
                  <a:pt x="10461" y="202556"/>
                </a:lnTo>
                <a:lnTo>
                  <a:pt x="7326" y="209332"/>
                </a:lnTo>
                <a:lnTo>
                  <a:pt x="0" y="227087"/>
                </a:lnTo>
                <a:lnTo>
                  <a:pt x="351" y="229496"/>
                </a:lnTo>
                <a:lnTo>
                  <a:pt x="3282" y="234714"/>
                </a:lnTo>
                <a:lnTo>
                  <a:pt x="10286" y="243006"/>
                </a:lnTo>
                <a:lnTo>
                  <a:pt x="13877" y="244872"/>
                </a:lnTo>
                <a:lnTo>
                  <a:pt x="18175" y="246115"/>
                </a:lnTo>
                <a:lnTo>
                  <a:pt x="22945" y="246944"/>
                </a:lnTo>
                <a:lnTo>
                  <a:pt x="28031" y="247497"/>
                </a:lnTo>
                <a:lnTo>
                  <a:pt x="33326" y="247866"/>
                </a:lnTo>
                <a:lnTo>
                  <a:pt x="38761" y="248111"/>
                </a:lnTo>
                <a:lnTo>
                  <a:pt x="52420" y="248384"/>
                </a:lnTo>
                <a:lnTo>
                  <a:pt x="149940" y="248599"/>
                </a:lnTo>
                <a:lnTo>
                  <a:pt x="166987" y="249552"/>
                </a:lnTo>
                <a:lnTo>
                  <a:pt x="183113" y="251141"/>
                </a:lnTo>
                <a:lnTo>
                  <a:pt x="198627" y="253152"/>
                </a:lnTo>
                <a:lnTo>
                  <a:pt x="209922" y="255446"/>
                </a:lnTo>
                <a:lnTo>
                  <a:pt x="218404" y="257927"/>
                </a:lnTo>
                <a:lnTo>
                  <a:pt x="225011" y="260534"/>
                </a:lnTo>
                <a:lnTo>
                  <a:pt x="230369" y="262272"/>
                </a:lnTo>
                <a:lnTo>
                  <a:pt x="234893" y="263430"/>
                </a:lnTo>
                <a:lnTo>
                  <a:pt x="246799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49"/>
          <p:cNvSpPr/>
          <p:nvPr/>
        </p:nvSpPr>
        <p:spPr>
          <a:xfrm>
            <a:off x="5343525" y="2888932"/>
            <a:ext cx="42854" cy="300039"/>
          </a:xfrm>
          <a:custGeom>
            <a:avLst/>
            <a:gdLst/>
            <a:ahLst/>
            <a:cxnLst/>
            <a:rect l="0" t="0" r="0" b="0"/>
            <a:pathLst>
              <a:path w="42854" h="300039">
                <a:moveTo>
                  <a:pt x="34290" y="0"/>
                </a:moveTo>
                <a:lnTo>
                  <a:pt x="34290" y="18204"/>
                </a:lnTo>
                <a:lnTo>
                  <a:pt x="35242" y="28328"/>
                </a:lnTo>
                <a:lnTo>
                  <a:pt x="36830" y="39840"/>
                </a:lnTo>
                <a:lnTo>
                  <a:pt x="38841" y="52278"/>
                </a:lnTo>
                <a:lnTo>
                  <a:pt x="40181" y="64379"/>
                </a:lnTo>
                <a:lnTo>
                  <a:pt x="41075" y="76257"/>
                </a:lnTo>
                <a:lnTo>
                  <a:pt x="42068" y="98662"/>
                </a:lnTo>
                <a:lnTo>
                  <a:pt x="42626" y="126388"/>
                </a:lnTo>
                <a:lnTo>
                  <a:pt x="42853" y="184349"/>
                </a:lnTo>
                <a:lnTo>
                  <a:pt x="40950" y="192432"/>
                </a:lnTo>
                <a:lnTo>
                  <a:pt x="37778" y="201630"/>
                </a:lnTo>
                <a:lnTo>
                  <a:pt x="14570" y="258892"/>
                </a:lnTo>
                <a:lnTo>
                  <a:pt x="7111" y="275718"/>
                </a:lnTo>
                <a:lnTo>
                  <a:pt x="4740" y="281920"/>
                </a:lnTo>
                <a:lnTo>
                  <a:pt x="3160" y="287006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50"/>
          <p:cNvSpPr/>
          <p:nvPr/>
        </p:nvSpPr>
        <p:spPr>
          <a:xfrm>
            <a:off x="5516952" y="2948939"/>
            <a:ext cx="216652" cy="214164"/>
          </a:xfrm>
          <a:custGeom>
            <a:avLst/>
            <a:gdLst/>
            <a:ahLst/>
            <a:cxnLst/>
            <a:rect l="0" t="0" r="0" b="0"/>
            <a:pathLst>
              <a:path w="216652" h="214164">
                <a:moveTo>
                  <a:pt x="135182" y="0"/>
                </a:moveTo>
                <a:lnTo>
                  <a:pt x="121530" y="9102"/>
                </a:lnTo>
                <a:lnTo>
                  <a:pt x="115603" y="12736"/>
                </a:lnTo>
                <a:lnTo>
                  <a:pt x="109747" y="16111"/>
                </a:lnTo>
                <a:lnTo>
                  <a:pt x="103938" y="19313"/>
                </a:lnTo>
                <a:lnTo>
                  <a:pt x="94351" y="25258"/>
                </a:lnTo>
                <a:lnTo>
                  <a:pt x="68458" y="42024"/>
                </a:lnTo>
                <a:lnTo>
                  <a:pt x="59267" y="49923"/>
                </a:lnTo>
                <a:lnTo>
                  <a:pt x="53139" y="57095"/>
                </a:lnTo>
                <a:lnTo>
                  <a:pt x="49055" y="63781"/>
                </a:lnTo>
                <a:lnTo>
                  <a:pt x="31816" y="88990"/>
                </a:lnTo>
                <a:lnTo>
                  <a:pt x="20551" y="105047"/>
                </a:lnTo>
                <a:lnTo>
                  <a:pt x="13042" y="118609"/>
                </a:lnTo>
                <a:lnTo>
                  <a:pt x="8035" y="130508"/>
                </a:lnTo>
                <a:lnTo>
                  <a:pt x="4698" y="141298"/>
                </a:lnTo>
                <a:lnTo>
                  <a:pt x="2473" y="150396"/>
                </a:lnTo>
                <a:lnTo>
                  <a:pt x="989" y="158367"/>
                </a:lnTo>
                <a:lnTo>
                  <a:pt x="0" y="165586"/>
                </a:lnTo>
                <a:lnTo>
                  <a:pt x="1246" y="171351"/>
                </a:lnTo>
                <a:lnTo>
                  <a:pt x="3981" y="176146"/>
                </a:lnTo>
                <a:lnTo>
                  <a:pt x="11148" y="184015"/>
                </a:lnTo>
                <a:lnTo>
                  <a:pt x="17509" y="190687"/>
                </a:lnTo>
                <a:lnTo>
                  <a:pt x="22443" y="193800"/>
                </a:lnTo>
                <a:lnTo>
                  <a:pt x="28591" y="196828"/>
                </a:lnTo>
                <a:lnTo>
                  <a:pt x="35546" y="199799"/>
                </a:lnTo>
                <a:lnTo>
                  <a:pt x="43041" y="202732"/>
                </a:lnTo>
                <a:lnTo>
                  <a:pt x="58988" y="208531"/>
                </a:lnTo>
                <a:lnTo>
                  <a:pt x="66288" y="210458"/>
                </a:lnTo>
                <a:lnTo>
                  <a:pt x="73061" y="211743"/>
                </a:lnTo>
                <a:lnTo>
                  <a:pt x="79481" y="212600"/>
                </a:lnTo>
                <a:lnTo>
                  <a:pt x="86618" y="213171"/>
                </a:lnTo>
                <a:lnTo>
                  <a:pt x="94233" y="213552"/>
                </a:lnTo>
                <a:lnTo>
                  <a:pt x="110315" y="213975"/>
                </a:lnTo>
                <a:lnTo>
                  <a:pt x="126988" y="214163"/>
                </a:lnTo>
                <a:lnTo>
                  <a:pt x="134482" y="213260"/>
                </a:lnTo>
                <a:lnTo>
                  <a:pt x="141383" y="211706"/>
                </a:lnTo>
                <a:lnTo>
                  <a:pt x="155083" y="207440"/>
                </a:lnTo>
                <a:lnTo>
                  <a:pt x="170697" y="202368"/>
                </a:lnTo>
                <a:lnTo>
                  <a:pt x="176957" y="199682"/>
                </a:lnTo>
                <a:lnTo>
                  <a:pt x="182082" y="196939"/>
                </a:lnTo>
                <a:lnTo>
                  <a:pt x="186451" y="194158"/>
                </a:lnTo>
                <a:lnTo>
                  <a:pt x="191270" y="190399"/>
                </a:lnTo>
                <a:lnTo>
                  <a:pt x="196386" y="185988"/>
                </a:lnTo>
                <a:lnTo>
                  <a:pt x="201703" y="181142"/>
                </a:lnTo>
                <a:lnTo>
                  <a:pt x="205247" y="176007"/>
                </a:lnTo>
                <a:lnTo>
                  <a:pt x="207610" y="170678"/>
                </a:lnTo>
                <a:lnTo>
                  <a:pt x="209185" y="165221"/>
                </a:lnTo>
                <a:lnTo>
                  <a:pt x="211187" y="159677"/>
                </a:lnTo>
                <a:lnTo>
                  <a:pt x="213475" y="154077"/>
                </a:lnTo>
                <a:lnTo>
                  <a:pt x="215953" y="148438"/>
                </a:lnTo>
                <a:lnTo>
                  <a:pt x="216651" y="142774"/>
                </a:lnTo>
                <a:lnTo>
                  <a:pt x="216165" y="137093"/>
                </a:lnTo>
                <a:lnTo>
                  <a:pt x="214889" y="131400"/>
                </a:lnTo>
                <a:lnTo>
                  <a:pt x="213085" y="125700"/>
                </a:lnTo>
                <a:lnTo>
                  <a:pt x="210930" y="119996"/>
                </a:lnTo>
                <a:lnTo>
                  <a:pt x="208541" y="114287"/>
                </a:lnTo>
                <a:lnTo>
                  <a:pt x="205995" y="108577"/>
                </a:lnTo>
                <a:lnTo>
                  <a:pt x="200627" y="97152"/>
                </a:lnTo>
                <a:lnTo>
                  <a:pt x="195958" y="91438"/>
                </a:lnTo>
                <a:lnTo>
                  <a:pt x="189986" y="85724"/>
                </a:lnTo>
                <a:lnTo>
                  <a:pt x="183148" y="80010"/>
                </a:lnTo>
                <a:lnTo>
                  <a:pt x="177638" y="74295"/>
                </a:lnTo>
                <a:lnTo>
                  <a:pt x="173011" y="68580"/>
                </a:lnTo>
                <a:lnTo>
                  <a:pt x="168974" y="62865"/>
                </a:lnTo>
                <a:lnTo>
                  <a:pt x="164378" y="59055"/>
                </a:lnTo>
                <a:lnTo>
                  <a:pt x="159408" y="56516"/>
                </a:lnTo>
                <a:lnTo>
                  <a:pt x="143755" y="51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51"/>
          <p:cNvSpPr/>
          <p:nvPr/>
        </p:nvSpPr>
        <p:spPr>
          <a:xfrm>
            <a:off x="5137784" y="3266122"/>
            <a:ext cx="711519" cy="77154"/>
          </a:xfrm>
          <a:custGeom>
            <a:avLst/>
            <a:gdLst/>
            <a:ahLst/>
            <a:cxnLst/>
            <a:rect l="0" t="0" r="0" b="0"/>
            <a:pathLst>
              <a:path w="711519" h="77154">
                <a:moveTo>
                  <a:pt x="711518" y="0"/>
                </a:moveTo>
                <a:lnTo>
                  <a:pt x="630075" y="0"/>
                </a:lnTo>
                <a:lnTo>
                  <a:pt x="619122" y="953"/>
                </a:lnTo>
                <a:lnTo>
                  <a:pt x="608011" y="2540"/>
                </a:lnTo>
                <a:lnTo>
                  <a:pt x="596794" y="4551"/>
                </a:lnTo>
                <a:lnTo>
                  <a:pt x="572170" y="6844"/>
                </a:lnTo>
                <a:lnTo>
                  <a:pt x="499091" y="11932"/>
                </a:lnTo>
                <a:lnTo>
                  <a:pt x="442481" y="14828"/>
                </a:lnTo>
                <a:lnTo>
                  <a:pt x="420717" y="15600"/>
                </a:lnTo>
                <a:lnTo>
                  <a:pt x="391921" y="18020"/>
                </a:lnTo>
                <a:lnTo>
                  <a:pt x="291703" y="28623"/>
                </a:lnTo>
                <a:lnTo>
                  <a:pt x="265906" y="30512"/>
                </a:lnTo>
                <a:lnTo>
                  <a:pt x="242994" y="31771"/>
                </a:lnTo>
                <a:lnTo>
                  <a:pt x="223908" y="33563"/>
                </a:lnTo>
                <a:lnTo>
                  <a:pt x="207375" y="35710"/>
                </a:lnTo>
                <a:lnTo>
                  <a:pt x="192543" y="38095"/>
                </a:lnTo>
                <a:lnTo>
                  <a:pt x="177892" y="39684"/>
                </a:lnTo>
                <a:lnTo>
                  <a:pt x="163362" y="40743"/>
                </a:lnTo>
                <a:lnTo>
                  <a:pt x="148913" y="41450"/>
                </a:lnTo>
                <a:lnTo>
                  <a:pt x="136423" y="42873"/>
                </a:lnTo>
                <a:lnTo>
                  <a:pt x="125239" y="44775"/>
                </a:lnTo>
                <a:lnTo>
                  <a:pt x="114925" y="46995"/>
                </a:lnTo>
                <a:lnTo>
                  <a:pt x="105192" y="48475"/>
                </a:lnTo>
                <a:lnTo>
                  <a:pt x="86757" y="50119"/>
                </a:lnTo>
                <a:lnTo>
                  <a:pt x="77841" y="51510"/>
                </a:lnTo>
                <a:lnTo>
                  <a:pt x="69040" y="53390"/>
                </a:lnTo>
                <a:lnTo>
                  <a:pt x="60314" y="55596"/>
                </a:lnTo>
                <a:lnTo>
                  <a:pt x="53545" y="57067"/>
                </a:lnTo>
                <a:lnTo>
                  <a:pt x="43483" y="58701"/>
                </a:lnTo>
                <a:lnTo>
                  <a:pt x="38514" y="60089"/>
                </a:lnTo>
                <a:lnTo>
                  <a:pt x="33296" y="61967"/>
                </a:lnTo>
                <a:lnTo>
                  <a:pt x="27912" y="64171"/>
                </a:lnTo>
                <a:lnTo>
                  <a:pt x="22418" y="66593"/>
                </a:lnTo>
                <a:lnTo>
                  <a:pt x="0" y="771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52"/>
          <p:cNvSpPr/>
          <p:nvPr/>
        </p:nvSpPr>
        <p:spPr>
          <a:xfrm>
            <a:off x="5193019" y="3403282"/>
            <a:ext cx="251875" cy="295954"/>
          </a:xfrm>
          <a:custGeom>
            <a:avLst/>
            <a:gdLst/>
            <a:ahLst/>
            <a:cxnLst/>
            <a:rect l="0" t="0" r="0" b="0"/>
            <a:pathLst>
              <a:path w="251875" h="295954">
                <a:moveTo>
                  <a:pt x="150506" y="0"/>
                </a:moveTo>
                <a:lnTo>
                  <a:pt x="141404" y="9102"/>
                </a:lnTo>
                <a:lnTo>
                  <a:pt x="135865" y="15593"/>
                </a:lnTo>
                <a:lnTo>
                  <a:pt x="122091" y="32965"/>
                </a:lnTo>
                <a:lnTo>
                  <a:pt x="115370" y="41027"/>
                </a:lnTo>
                <a:lnTo>
                  <a:pt x="108984" y="48306"/>
                </a:lnTo>
                <a:lnTo>
                  <a:pt x="102822" y="55064"/>
                </a:lnTo>
                <a:lnTo>
                  <a:pt x="96809" y="62427"/>
                </a:lnTo>
                <a:lnTo>
                  <a:pt x="90896" y="70193"/>
                </a:lnTo>
                <a:lnTo>
                  <a:pt x="85048" y="78228"/>
                </a:lnTo>
                <a:lnTo>
                  <a:pt x="79245" y="88347"/>
                </a:lnTo>
                <a:lnTo>
                  <a:pt x="73471" y="99856"/>
                </a:lnTo>
                <a:lnTo>
                  <a:pt x="67716" y="112291"/>
                </a:lnTo>
                <a:lnTo>
                  <a:pt x="62928" y="125343"/>
                </a:lnTo>
                <a:lnTo>
                  <a:pt x="58783" y="138807"/>
                </a:lnTo>
                <a:lnTo>
                  <a:pt x="45287" y="190085"/>
                </a:lnTo>
                <a:lnTo>
                  <a:pt x="45117" y="201970"/>
                </a:lnTo>
                <a:lnTo>
                  <a:pt x="46909" y="213704"/>
                </a:lnTo>
                <a:lnTo>
                  <a:pt x="50009" y="225337"/>
                </a:lnTo>
                <a:lnTo>
                  <a:pt x="53028" y="234997"/>
                </a:lnTo>
                <a:lnTo>
                  <a:pt x="55993" y="243343"/>
                </a:lnTo>
                <a:lnTo>
                  <a:pt x="58922" y="250811"/>
                </a:lnTo>
                <a:lnTo>
                  <a:pt x="63733" y="257695"/>
                </a:lnTo>
                <a:lnTo>
                  <a:pt x="69796" y="264189"/>
                </a:lnTo>
                <a:lnTo>
                  <a:pt x="76698" y="270423"/>
                </a:lnTo>
                <a:lnTo>
                  <a:pt x="83203" y="275532"/>
                </a:lnTo>
                <a:lnTo>
                  <a:pt x="89444" y="279891"/>
                </a:lnTo>
                <a:lnTo>
                  <a:pt x="95511" y="283749"/>
                </a:lnTo>
                <a:lnTo>
                  <a:pt x="102412" y="286321"/>
                </a:lnTo>
                <a:lnTo>
                  <a:pt x="109871" y="288036"/>
                </a:lnTo>
                <a:lnTo>
                  <a:pt x="117701" y="289179"/>
                </a:lnTo>
                <a:lnTo>
                  <a:pt x="125778" y="290894"/>
                </a:lnTo>
                <a:lnTo>
                  <a:pt x="134021" y="292989"/>
                </a:lnTo>
                <a:lnTo>
                  <a:pt x="142373" y="295339"/>
                </a:lnTo>
                <a:lnTo>
                  <a:pt x="150799" y="295953"/>
                </a:lnTo>
                <a:lnTo>
                  <a:pt x="159274" y="295409"/>
                </a:lnTo>
                <a:lnTo>
                  <a:pt x="167781" y="294094"/>
                </a:lnTo>
                <a:lnTo>
                  <a:pt x="176310" y="293218"/>
                </a:lnTo>
                <a:lnTo>
                  <a:pt x="184853" y="292634"/>
                </a:lnTo>
                <a:lnTo>
                  <a:pt x="193407" y="292244"/>
                </a:lnTo>
                <a:lnTo>
                  <a:pt x="201014" y="291032"/>
                </a:lnTo>
                <a:lnTo>
                  <a:pt x="207990" y="289272"/>
                </a:lnTo>
                <a:lnTo>
                  <a:pt x="214547" y="287145"/>
                </a:lnTo>
                <a:lnTo>
                  <a:pt x="220822" y="284775"/>
                </a:lnTo>
                <a:lnTo>
                  <a:pt x="226911" y="282243"/>
                </a:lnTo>
                <a:lnTo>
                  <a:pt x="232875" y="279602"/>
                </a:lnTo>
                <a:lnTo>
                  <a:pt x="236851" y="275936"/>
                </a:lnTo>
                <a:lnTo>
                  <a:pt x="239502" y="271587"/>
                </a:lnTo>
                <a:lnTo>
                  <a:pt x="243399" y="262628"/>
                </a:lnTo>
                <a:lnTo>
                  <a:pt x="248307" y="255471"/>
                </a:lnTo>
                <a:lnTo>
                  <a:pt x="251123" y="249115"/>
                </a:lnTo>
                <a:lnTo>
                  <a:pt x="251874" y="246087"/>
                </a:lnTo>
                <a:lnTo>
                  <a:pt x="251422" y="242163"/>
                </a:lnTo>
                <a:lnTo>
                  <a:pt x="250168" y="237642"/>
                </a:lnTo>
                <a:lnTo>
                  <a:pt x="248380" y="232723"/>
                </a:lnTo>
                <a:lnTo>
                  <a:pt x="245283" y="227539"/>
                </a:lnTo>
                <a:lnTo>
                  <a:pt x="241313" y="222178"/>
                </a:lnTo>
                <a:lnTo>
                  <a:pt x="236761" y="216698"/>
                </a:lnTo>
                <a:lnTo>
                  <a:pt x="231822" y="212093"/>
                </a:lnTo>
                <a:lnTo>
                  <a:pt x="226624" y="208070"/>
                </a:lnTo>
                <a:lnTo>
                  <a:pt x="221254" y="204436"/>
                </a:lnTo>
                <a:lnTo>
                  <a:pt x="213864" y="200108"/>
                </a:lnTo>
                <a:lnTo>
                  <a:pt x="205127" y="195318"/>
                </a:lnTo>
                <a:lnTo>
                  <a:pt x="195492" y="190220"/>
                </a:lnTo>
                <a:lnTo>
                  <a:pt x="186212" y="185868"/>
                </a:lnTo>
                <a:lnTo>
                  <a:pt x="177167" y="182015"/>
                </a:lnTo>
                <a:lnTo>
                  <a:pt x="168280" y="178493"/>
                </a:lnTo>
                <a:lnTo>
                  <a:pt x="159498" y="176146"/>
                </a:lnTo>
                <a:lnTo>
                  <a:pt x="150785" y="174580"/>
                </a:lnTo>
                <a:lnTo>
                  <a:pt x="142120" y="173537"/>
                </a:lnTo>
                <a:lnTo>
                  <a:pt x="133485" y="172841"/>
                </a:lnTo>
                <a:lnTo>
                  <a:pt x="124871" y="172378"/>
                </a:lnTo>
                <a:lnTo>
                  <a:pt x="116271" y="172069"/>
                </a:lnTo>
                <a:lnTo>
                  <a:pt x="107679" y="172815"/>
                </a:lnTo>
                <a:lnTo>
                  <a:pt x="99095" y="174265"/>
                </a:lnTo>
                <a:lnTo>
                  <a:pt x="90514" y="176184"/>
                </a:lnTo>
                <a:lnTo>
                  <a:pt x="81936" y="177464"/>
                </a:lnTo>
                <a:lnTo>
                  <a:pt x="73360" y="178317"/>
                </a:lnTo>
                <a:lnTo>
                  <a:pt x="64786" y="178885"/>
                </a:lnTo>
                <a:lnTo>
                  <a:pt x="57164" y="181170"/>
                </a:lnTo>
                <a:lnTo>
                  <a:pt x="50178" y="184597"/>
                </a:lnTo>
                <a:lnTo>
                  <a:pt x="43616" y="188787"/>
                </a:lnTo>
                <a:lnTo>
                  <a:pt x="38288" y="192533"/>
                </a:lnTo>
                <a:lnTo>
                  <a:pt x="33784" y="195983"/>
                </a:lnTo>
                <a:lnTo>
                  <a:pt x="29829" y="199235"/>
                </a:lnTo>
                <a:lnTo>
                  <a:pt x="24334" y="204261"/>
                </a:lnTo>
                <a:lnTo>
                  <a:pt x="10609" y="217465"/>
                </a:lnTo>
                <a:lnTo>
                  <a:pt x="5806" y="223082"/>
                </a:lnTo>
                <a:lnTo>
                  <a:pt x="470" y="231863"/>
                </a:lnTo>
                <a:lnTo>
                  <a:pt x="0" y="236490"/>
                </a:lnTo>
                <a:lnTo>
                  <a:pt x="638" y="241480"/>
                </a:lnTo>
                <a:lnTo>
                  <a:pt x="4773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53"/>
          <p:cNvSpPr/>
          <p:nvPr/>
        </p:nvSpPr>
        <p:spPr>
          <a:xfrm>
            <a:off x="5578981" y="3424061"/>
            <a:ext cx="252022" cy="269196"/>
          </a:xfrm>
          <a:custGeom>
            <a:avLst/>
            <a:gdLst/>
            <a:ahLst/>
            <a:cxnLst/>
            <a:rect l="0" t="0" r="0" b="0"/>
            <a:pathLst>
              <a:path w="252022" h="269196">
                <a:moveTo>
                  <a:pt x="90298" y="4939"/>
                </a:moveTo>
                <a:lnTo>
                  <a:pt x="72096" y="388"/>
                </a:lnTo>
                <a:lnTo>
                  <a:pt x="64828" y="0"/>
                </a:lnTo>
                <a:lnTo>
                  <a:pt x="58078" y="693"/>
                </a:lnTo>
                <a:lnTo>
                  <a:pt x="51673" y="2108"/>
                </a:lnTo>
                <a:lnTo>
                  <a:pt x="45498" y="3052"/>
                </a:lnTo>
                <a:lnTo>
                  <a:pt x="39477" y="3681"/>
                </a:lnTo>
                <a:lnTo>
                  <a:pt x="33557" y="4100"/>
                </a:lnTo>
                <a:lnTo>
                  <a:pt x="28658" y="5332"/>
                </a:lnTo>
                <a:lnTo>
                  <a:pt x="24440" y="7106"/>
                </a:lnTo>
                <a:lnTo>
                  <a:pt x="17213" y="11617"/>
                </a:lnTo>
                <a:lnTo>
                  <a:pt x="10826" y="16797"/>
                </a:lnTo>
                <a:lnTo>
                  <a:pt x="8742" y="19512"/>
                </a:lnTo>
                <a:lnTo>
                  <a:pt x="4856" y="27883"/>
                </a:lnTo>
                <a:lnTo>
                  <a:pt x="571" y="33551"/>
                </a:lnTo>
                <a:lnTo>
                  <a:pt x="0" y="36396"/>
                </a:lnTo>
                <a:lnTo>
                  <a:pt x="573" y="39245"/>
                </a:lnTo>
                <a:lnTo>
                  <a:pt x="3748" y="44951"/>
                </a:lnTo>
                <a:lnTo>
                  <a:pt x="8334" y="50662"/>
                </a:lnTo>
                <a:lnTo>
                  <a:pt x="13547" y="58915"/>
                </a:lnTo>
                <a:lnTo>
                  <a:pt x="16271" y="63783"/>
                </a:lnTo>
                <a:lnTo>
                  <a:pt x="19992" y="67981"/>
                </a:lnTo>
                <a:lnTo>
                  <a:pt x="24378" y="71732"/>
                </a:lnTo>
                <a:lnTo>
                  <a:pt x="67858" y="102799"/>
                </a:lnTo>
                <a:lnTo>
                  <a:pt x="82006" y="112089"/>
                </a:lnTo>
                <a:lnTo>
                  <a:pt x="95248" y="120187"/>
                </a:lnTo>
                <a:lnTo>
                  <a:pt x="107886" y="127491"/>
                </a:lnTo>
                <a:lnTo>
                  <a:pt x="132087" y="140686"/>
                </a:lnTo>
                <a:lnTo>
                  <a:pt x="143875" y="146872"/>
                </a:lnTo>
                <a:lnTo>
                  <a:pt x="157449" y="154806"/>
                </a:lnTo>
                <a:lnTo>
                  <a:pt x="187771" y="173781"/>
                </a:lnTo>
                <a:lnTo>
                  <a:pt x="200047" y="182270"/>
                </a:lnTo>
                <a:lnTo>
                  <a:pt x="210137" y="189835"/>
                </a:lnTo>
                <a:lnTo>
                  <a:pt x="218769" y="196783"/>
                </a:lnTo>
                <a:lnTo>
                  <a:pt x="226428" y="203320"/>
                </a:lnTo>
                <a:lnTo>
                  <a:pt x="233439" y="209583"/>
                </a:lnTo>
                <a:lnTo>
                  <a:pt x="240018" y="215663"/>
                </a:lnTo>
                <a:lnTo>
                  <a:pt x="244404" y="221621"/>
                </a:lnTo>
                <a:lnTo>
                  <a:pt x="247328" y="227499"/>
                </a:lnTo>
                <a:lnTo>
                  <a:pt x="249277" y="233322"/>
                </a:lnTo>
                <a:lnTo>
                  <a:pt x="250577" y="239109"/>
                </a:lnTo>
                <a:lnTo>
                  <a:pt x="251444" y="244873"/>
                </a:lnTo>
                <a:lnTo>
                  <a:pt x="252021" y="250619"/>
                </a:lnTo>
                <a:lnTo>
                  <a:pt x="251454" y="254451"/>
                </a:lnTo>
                <a:lnTo>
                  <a:pt x="250122" y="257005"/>
                </a:lnTo>
                <a:lnTo>
                  <a:pt x="248283" y="258708"/>
                </a:lnTo>
                <a:lnTo>
                  <a:pt x="241159" y="263140"/>
                </a:lnTo>
                <a:lnTo>
                  <a:pt x="236593" y="265655"/>
                </a:lnTo>
                <a:lnTo>
                  <a:pt x="229738" y="267332"/>
                </a:lnTo>
                <a:lnTo>
                  <a:pt x="221358" y="268450"/>
                </a:lnTo>
                <a:lnTo>
                  <a:pt x="211962" y="269195"/>
                </a:lnTo>
                <a:lnTo>
                  <a:pt x="202840" y="268740"/>
                </a:lnTo>
                <a:lnTo>
                  <a:pt x="193901" y="267484"/>
                </a:lnTo>
                <a:lnTo>
                  <a:pt x="185084" y="265694"/>
                </a:lnTo>
                <a:lnTo>
                  <a:pt x="157508" y="261165"/>
                </a:lnTo>
                <a:lnTo>
                  <a:pt x="140820" y="258624"/>
                </a:lnTo>
                <a:lnTo>
                  <a:pt x="125885" y="255977"/>
                </a:lnTo>
                <a:lnTo>
                  <a:pt x="112118" y="253260"/>
                </a:lnTo>
                <a:lnTo>
                  <a:pt x="99129" y="250496"/>
                </a:lnTo>
                <a:lnTo>
                  <a:pt x="87613" y="247701"/>
                </a:lnTo>
                <a:lnTo>
                  <a:pt x="77079" y="244885"/>
                </a:lnTo>
                <a:lnTo>
                  <a:pt x="57753" y="239216"/>
                </a:lnTo>
                <a:lnTo>
                  <a:pt x="39639" y="233522"/>
                </a:lnTo>
                <a:lnTo>
                  <a:pt x="31761" y="230670"/>
                </a:lnTo>
                <a:lnTo>
                  <a:pt x="24603" y="227816"/>
                </a:lnTo>
                <a:lnTo>
                  <a:pt x="17927" y="224961"/>
                </a:lnTo>
                <a:lnTo>
                  <a:pt x="13476" y="222105"/>
                </a:lnTo>
                <a:lnTo>
                  <a:pt x="10508" y="219249"/>
                </a:lnTo>
                <a:lnTo>
                  <a:pt x="8530" y="216392"/>
                </a:lnTo>
                <a:lnTo>
                  <a:pt x="6332" y="208138"/>
                </a:lnTo>
                <a:lnTo>
                  <a:pt x="5746" y="203270"/>
                </a:lnTo>
                <a:lnTo>
                  <a:pt x="6307" y="199072"/>
                </a:lnTo>
                <a:lnTo>
                  <a:pt x="7635" y="195321"/>
                </a:lnTo>
                <a:lnTo>
                  <a:pt x="9472" y="191868"/>
                </a:lnTo>
                <a:lnTo>
                  <a:pt x="16593" y="185491"/>
                </a:lnTo>
                <a:lnTo>
                  <a:pt x="21159" y="182457"/>
                </a:lnTo>
                <a:lnTo>
                  <a:pt x="27060" y="179481"/>
                </a:lnTo>
                <a:lnTo>
                  <a:pt x="33853" y="176545"/>
                </a:lnTo>
                <a:lnTo>
                  <a:pt x="41238" y="173636"/>
                </a:lnTo>
                <a:lnTo>
                  <a:pt x="49971" y="170743"/>
                </a:lnTo>
                <a:lnTo>
                  <a:pt x="59604" y="167863"/>
                </a:lnTo>
                <a:lnTo>
                  <a:pt x="69835" y="164990"/>
                </a:lnTo>
                <a:lnTo>
                  <a:pt x="83324" y="160217"/>
                </a:lnTo>
                <a:lnTo>
                  <a:pt x="98984" y="154177"/>
                </a:lnTo>
                <a:lnTo>
                  <a:pt x="116091" y="147294"/>
                </a:lnTo>
                <a:lnTo>
                  <a:pt x="131306" y="141752"/>
                </a:lnTo>
                <a:lnTo>
                  <a:pt x="145259" y="137105"/>
                </a:lnTo>
                <a:lnTo>
                  <a:pt x="158371" y="133054"/>
                </a:lnTo>
                <a:lnTo>
                  <a:pt x="169018" y="128449"/>
                </a:lnTo>
                <a:lnTo>
                  <a:pt x="178021" y="123474"/>
                </a:lnTo>
                <a:lnTo>
                  <a:pt x="185927" y="118252"/>
                </a:lnTo>
                <a:lnTo>
                  <a:pt x="194056" y="113819"/>
                </a:lnTo>
                <a:lnTo>
                  <a:pt x="202333" y="109910"/>
                </a:lnTo>
                <a:lnTo>
                  <a:pt x="210708" y="106352"/>
                </a:lnTo>
                <a:lnTo>
                  <a:pt x="217244" y="102075"/>
                </a:lnTo>
                <a:lnTo>
                  <a:pt x="222554" y="97319"/>
                </a:lnTo>
                <a:lnTo>
                  <a:pt x="227046" y="92243"/>
                </a:lnTo>
                <a:lnTo>
                  <a:pt x="230041" y="86954"/>
                </a:lnTo>
                <a:lnTo>
                  <a:pt x="232038" y="81523"/>
                </a:lnTo>
                <a:lnTo>
                  <a:pt x="233369" y="75997"/>
                </a:lnTo>
                <a:lnTo>
                  <a:pt x="233304" y="70409"/>
                </a:lnTo>
                <a:lnTo>
                  <a:pt x="232308" y="64778"/>
                </a:lnTo>
                <a:lnTo>
                  <a:pt x="230691" y="59119"/>
                </a:lnTo>
                <a:lnTo>
                  <a:pt x="226756" y="53441"/>
                </a:lnTo>
                <a:lnTo>
                  <a:pt x="221276" y="47751"/>
                </a:lnTo>
                <a:lnTo>
                  <a:pt x="214764" y="42053"/>
                </a:lnTo>
                <a:lnTo>
                  <a:pt x="207566" y="37302"/>
                </a:lnTo>
                <a:lnTo>
                  <a:pt x="199909" y="33181"/>
                </a:lnTo>
                <a:lnTo>
                  <a:pt x="182830" y="25111"/>
                </a:lnTo>
                <a:lnTo>
                  <a:pt x="141734" y="49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54"/>
          <p:cNvSpPr/>
          <p:nvPr/>
        </p:nvSpPr>
        <p:spPr>
          <a:xfrm>
            <a:off x="2368867" y="292322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55"/>
          <p:cNvSpPr/>
          <p:nvPr/>
        </p:nvSpPr>
        <p:spPr>
          <a:xfrm>
            <a:off x="2354365" y="2957512"/>
            <a:ext cx="83083" cy="101950"/>
          </a:xfrm>
          <a:custGeom>
            <a:avLst/>
            <a:gdLst/>
            <a:ahLst/>
            <a:cxnLst/>
            <a:rect l="0" t="0" r="0" b="0"/>
            <a:pathLst>
              <a:path w="83083" h="101950">
                <a:moveTo>
                  <a:pt x="83082" y="0"/>
                </a:moveTo>
                <a:lnTo>
                  <a:pt x="83082" y="13652"/>
                </a:lnTo>
                <a:lnTo>
                  <a:pt x="82129" y="19579"/>
                </a:lnTo>
                <a:lnTo>
                  <a:pt x="80542" y="25435"/>
                </a:lnTo>
                <a:lnTo>
                  <a:pt x="78531" y="31244"/>
                </a:lnTo>
                <a:lnTo>
                  <a:pt x="76238" y="36070"/>
                </a:lnTo>
                <a:lnTo>
                  <a:pt x="73757" y="40239"/>
                </a:lnTo>
                <a:lnTo>
                  <a:pt x="71150" y="43971"/>
                </a:lnTo>
                <a:lnTo>
                  <a:pt x="66555" y="49317"/>
                </a:lnTo>
                <a:lnTo>
                  <a:pt x="60634" y="55738"/>
                </a:lnTo>
                <a:lnTo>
                  <a:pt x="39701" y="77473"/>
                </a:lnTo>
                <a:lnTo>
                  <a:pt x="32254" y="82129"/>
                </a:lnTo>
                <a:lnTo>
                  <a:pt x="22527" y="87138"/>
                </a:lnTo>
                <a:lnTo>
                  <a:pt x="11279" y="92382"/>
                </a:lnTo>
                <a:lnTo>
                  <a:pt x="4733" y="95878"/>
                </a:lnTo>
                <a:lnTo>
                  <a:pt x="1322" y="98209"/>
                </a:lnTo>
                <a:lnTo>
                  <a:pt x="0" y="99762"/>
                </a:lnTo>
                <a:lnTo>
                  <a:pt x="72" y="100798"/>
                </a:lnTo>
                <a:lnTo>
                  <a:pt x="1072" y="101489"/>
                </a:lnTo>
                <a:lnTo>
                  <a:pt x="2691" y="101949"/>
                </a:lnTo>
                <a:lnTo>
                  <a:pt x="4723" y="101304"/>
                </a:lnTo>
                <a:lnTo>
                  <a:pt x="7030" y="99921"/>
                </a:lnTo>
                <a:lnTo>
                  <a:pt x="9521" y="98047"/>
                </a:lnTo>
                <a:lnTo>
                  <a:pt x="12134" y="96797"/>
                </a:lnTo>
                <a:lnTo>
                  <a:pt x="14828" y="95964"/>
                </a:lnTo>
                <a:lnTo>
                  <a:pt x="17577" y="95408"/>
                </a:lnTo>
                <a:lnTo>
                  <a:pt x="20362" y="95038"/>
                </a:lnTo>
                <a:lnTo>
                  <a:pt x="23171" y="94791"/>
                </a:lnTo>
                <a:lnTo>
                  <a:pt x="25996" y="94627"/>
                </a:lnTo>
                <a:lnTo>
                  <a:pt x="28832" y="93564"/>
                </a:lnTo>
                <a:lnTo>
                  <a:pt x="31676" y="91904"/>
                </a:lnTo>
                <a:lnTo>
                  <a:pt x="34524" y="89844"/>
                </a:lnTo>
                <a:lnTo>
                  <a:pt x="37375" y="88471"/>
                </a:lnTo>
                <a:lnTo>
                  <a:pt x="40228" y="87556"/>
                </a:lnTo>
                <a:lnTo>
                  <a:pt x="57364" y="857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56"/>
          <p:cNvSpPr/>
          <p:nvPr/>
        </p:nvSpPr>
        <p:spPr>
          <a:xfrm>
            <a:off x="2413588" y="3386137"/>
            <a:ext cx="101013" cy="29558"/>
          </a:xfrm>
          <a:custGeom>
            <a:avLst/>
            <a:gdLst/>
            <a:ahLst/>
            <a:cxnLst/>
            <a:rect l="0" t="0" r="0" b="0"/>
            <a:pathLst>
              <a:path w="101013" h="29558">
                <a:moveTo>
                  <a:pt x="41004" y="0"/>
                </a:moveTo>
                <a:lnTo>
                  <a:pt x="27351" y="4551"/>
                </a:lnTo>
                <a:lnTo>
                  <a:pt x="22377" y="6844"/>
                </a:lnTo>
                <a:lnTo>
                  <a:pt x="18109" y="9325"/>
                </a:lnTo>
                <a:lnTo>
                  <a:pt x="14310" y="11932"/>
                </a:lnTo>
                <a:lnTo>
                  <a:pt x="10826" y="14622"/>
                </a:lnTo>
                <a:lnTo>
                  <a:pt x="7550" y="17368"/>
                </a:lnTo>
                <a:lnTo>
                  <a:pt x="4414" y="20151"/>
                </a:lnTo>
                <a:lnTo>
                  <a:pt x="2323" y="22959"/>
                </a:lnTo>
                <a:lnTo>
                  <a:pt x="929" y="25784"/>
                </a:lnTo>
                <a:lnTo>
                  <a:pt x="0" y="28619"/>
                </a:lnTo>
                <a:lnTo>
                  <a:pt x="333" y="29557"/>
                </a:lnTo>
                <a:lnTo>
                  <a:pt x="1508" y="29230"/>
                </a:lnTo>
                <a:lnTo>
                  <a:pt x="3243" y="28059"/>
                </a:lnTo>
                <a:lnTo>
                  <a:pt x="6305" y="26326"/>
                </a:lnTo>
                <a:lnTo>
                  <a:pt x="14787" y="21860"/>
                </a:lnTo>
                <a:lnTo>
                  <a:pt x="20669" y="20289"/>
                </a:lnTo>
                <a:lnTo>
                  <a:pt x="27447" y="19241"/>
                </a:lnTo>
                <a:lnTo>
                  <a:pt x="1010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57"/>
          <p:cNvSpPr/>
          <p:nvPr/>
        </p:nvSpPr>
        <p:spPr>
          <a:xfrm>
            <a:off x="2335769" y="2890243"/>
            <a:ext cx="170259" cy="177589"/>
          </a:xfrm>
          <a:custGeom>
            <a:avLst/>
            <a:gdLst/>
            <a:ahLst/>
            <a:cxnLst/>
            <a:rect l="0" t="0" r="0" b="0"/>
            <a:pathLst>
              <a:path w="170259" h="177589">
                <a:moveTo>
                  <a:pt x="7381" y="41552"/>
                </a:moveTo>
                <a:lnTo>
                  <a:pt x="2830" y="32450"/>
                </a:lnTo>
                <a:lnTo>
                  <a:pt x="1489" y="28816"/>
                </a:lnTo>
                <a:lnTo>
                  <a:pt x="595" y="25442"/>
                </a:lnTo>
                <a:lnTo>
                  <a:pt x="0" y="22239"/>
                </a:lnTo>
                <a:lnTo>
                  <a:pt x="555" y="20104"/>
                </a:lnTo>
                <a:lnTo>
                  <a:pt x="1878" y="18681"/>
                </a:lnTo>
                <a:lnTo>
                  <a:pt x="3712" y="17732"/>
                </a:lnTo>
                <a:lnTo>
                  <a:pt x="4935" y="16147"/>
                </a:lnTo>
                <a:lnTo>
                  <a:pt x="5750" y="14138"/>
                </a:lnTo>
                <a:lnTo>
                  <a:pt x="6293" y="11845"/>
                </a:lnTo>
                <a:lnTo>
                  <a:pt x="7608" y="10317"/>
                </a:lnTo>
                <a:lnTo>
                  <a:pt x="9438" y="9299"/>
                </a:lnTo>
                <a:lnTo>
                  <a:pt x="11609" y="8620"/>
                </a:lnTo>
                <a:lnTo>
                  <a:pt x="16562" y="5325"/>
                </a:lnTo>
                <a:lnTo>
                  <a:pt x="19217" y="3113"/>
                </a:lnTo>
                <a:lnTo>
                  <a:pt x="23844" y="1639"/>
                </a:lnTo>
                <a:lnTo>
                  <a:pt x="29786" y="655"/>
                </a:lnTo>
                <a:lnTo>
                  <a:pt x="36605" y="0"/>
                </a:lnTo>
                <a:lnTo>
                  <a:pt x="43056" y="516"/>
                </a:lnTo>
                <a:lnTo>
                  <a:pt x="49262" y="1812"/>
                </a:lnTo>
                <a:lnTo>
                  <a:pt x="55304" y="3628"/>
                </a:lnTo>
                <a:lnTo>
                  <a:pt x="60284" y="5792"/>
                </a:lnTo>
                <a:lnTo>
                  <a:pt x="64557" y="8187"/>
                </a:lnTo>
                <a:lnTo>
                  <a:pt x="68358" y="10736"/>
                </a:lnTo>
                <a:lnTo>
                  <a:pt x="71845" y="12435"/>
                </a:lnTo>
                <a:lnTo>
                  <a:pt x="75122" y="13568"/>
                </a:lnTo>
                <a:lnTo>
                  <a:pt x="78259" y="14324"/>
                </a:lnTo>
                <a:lnTo>
                  <a:pt x="80350" y="15779"/>
                </a:lnTo>
                <a:lnTo>
                  <a:pt x="81744" y="17703"/>
                </a:lnTo>
                <a:lnTo>
                  <a:pt x="82674" y="19937"/>
                </a:lnTo>
                <a:lnTo>
                  <a:pt x="86247" y="24960"/>
                </a:lnTo>
                <a:lnTo>
                  <a:pt x="88533" y="27633"/>
                </a:lnTo>
                <a:lnTo>
                  <a:pt x="91010" y="32273"/>
                </a:lnTo>
                <a:lnTo>
                  <a:pt x="93613" y="38223"/>
                </a:lnTo>
                <a:lnTo>
                  <a:pt x="96302" y="45048"/>
                </a:lnTo>
                <a:lnTo>
                  <a:pt x="97141" y="53407"/>
                </a:lnTo>
                <a:lnTo>
                  <a:pt x="96748" y="62791"/>
                </a:lnTo>
                <a:lnTo>
                  <a:pt x="95534" y="72856"/>
                </a:lnTo>
                <a:lnTo>
                  <a:pt x="92819" y="82424"/>
                </a:lnTo>
                <a:lnTo>
                  <a:pt x="89105" y="91660"/>
                </a:lnTo>
                <a:lnTo>
                  <a:pt x="84723" y="100675"/>
                </a:lnTo>
                <a:lnTo>
                  <a:pt x="79897" y="108589"/>
                </a:lnTo>
                <a:lnTo>
                  <a:pt x="74775" y="115771"/>
                </a:lnTo>
                <a:lnTo>
                  <a:pt x="69455" y="122464"/>
                </a:lnTo>
                <a:lnTo>
                  <a:pt x="62099" y="129783"/>
                </a:lnTo>
                <a:lnTo>
                  <a:pt x="53384" y="137520"/>
                </a:lnTo>
                <a:lnTo>
                  <a:pt x="43765" y="145536"/>
                </a:lnTo>
                <a:lnTo>
                  <a:pt x="35447" y="152784"/>
                </a:lnTo>
                <a:lnTo>
                  <a:pt x="27996" y="159522"/>
                </a:lnTo>
                <a:lnTo>
                  <a:pt x="21124" y="165918"/>
                </a:lnTo>
                <a:lnTo>
                  <a:pt x="15591" y="170183"/>
                </a:lnTo>
                <a:lnTo>
                  <a:pt x="10949" y="173026"/>
                </a:lnTo>
                <a:lnTo>
                  <a:pt x="1206" y="177588"/>
                </a:lnTo>
                <a:lnTo>
                  <a:pt x="1359" y="177010"/>
                </a:lnTo>
                <a:lnTo>
                  <a:pt x="4069" y="173828"/>
                </a:lnTo>
                <a:lnTo>
                  <a:pt x="8983" y="171646"/>
                </a:lnTo>
                <a:lnTo>
                  <a:pt x="16069" y="169239"/>
                </a:lnTo>
                <a:lnTo>
                  <a:pt x="24603" y="166681"/>
                </a:lnTo>
                <a:lnTo>
                  <a:pt x="32197" y="164976"/>
                </a:lnTo>
                <a:lnTo>
                  <a:pt x="39165" y="163840"/>
                </a:lnTo>
                <a:lnTo>
                  <a:pt x="45715" y="163082"/>
                </a:lnTo>
                <a:lnTo>
                  <a:pt x="54844" y="161624"/>
                </a:lnTo>
                <a:lnTo>
                  <a:pt x="77688" y="157465"/>
                </a:lnTo>
                <a:lnTo>
                  <a:pt x="87590" y="155975"/>
                </a:lnTo>
                <a:lnTo>
                  <a:pt x="96096" y="154981"/>
                </a:lnTo>
                <a:lnTo>
                  <a:pt x="103671" y="154319"/>
                </a:lnTo>
                <a:lnTo>
                  <a:pt x="111579" y="153877"/>
                </a:lnTo>
                <a:lnTo>
                  <a:pt x="127986" y="153387"/>
                </a:lnTo>
                <a:lnTo>
                  <a:pt x="170258" y="1529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58"/>
          <p:cNvSpPr/>
          <p:nvPr/>
        </p:nvSpPr>
        <p:spPr>
          <a:xfrm>
            <a:off x="2428875" y="3275061"/>
            <a:ext cx="128588" cy="153428"/>
          </a:xfrm>
          <a:custGeom>
            <a:avLst/>
            <a:gdLst/>
            <a:ahLst/>
            <a:cxnLst/>
            <a:rect l="0" t="0" r="0" b="0"/>
            <a:pathLst>
              <a:path w="128588" h="153428">
                <a:moveTo>
                  <a:pt x="0" y="59641"/>
                </a:moveTo>
                <a:lnTo>
                  <a:pt x="0" y="32947"/>
                </a:lnTo>
                <a:lnTo>
                  <a:pt x="952" y="29463"/>
                </a:lnTo>
                <a:lnTo>
                  <a:pt x="2539" y="26187"/>
                </a:lnTo>
                <a:lnTo>
                  <a:pt x="4550" y="23051"/>
                </a:lnTo>
                <a:lnTo>
                  <a:pt x="6843" y="20008"/>
                </a:lnTo>
                <a:lnTo>
                  <a:pt x="9325" y="17026"/>
                </a:lnTo>
                <a:lnTo>
                  <a:pt x="11931" y="14086"/>
                </a:lnTo>
                <a:lnTo>
                  <a:pt x="14621" y="12126"/>
                </a:lnTo>
                <a:lnTo>
                  <a:pt x="17368" y="10820"/>
                </a:lnTo>
                <a:lnTo>
                  <a:pt x="20151" y="9948"/>
                </a:lnTo>
                <a:lnTo>
                  <a:pt x="23911" y="9367"/>
                </a:lnTo>
                <a:lnTo>
                  <a:pt x="28323" y="8980"/>
                </a:lnTo>
                <a:lnTo>
                  <a:pt x="33170" y="8722"/>
                </a:lnTo>
                <a:lnTo>
                  <a:pt x="38305" y="7598"/>
                </a:lnTo>
                <a:lnTo>
                  <a:pt x="43634" y="5896"/>
                </a:lnTo>
                <a:lnTo>
                  <a:pt x="49092" y="3808"/>
                </a:lnTo>
                <a:lnTo>
                  <a:pt x="53683" y="2417"/>
                </a:lnTo>
                <a:lnTo>
                  <a:pt x="57696" y="1489"/>
                </a:lnTo>
                <a:lnTo>
                  <a:pt x="61324" y="870"/>
                </a:lnTo>
                <a:lnTo>
                  <a:pt x="65647" y="458"/>
                </a:lnTo>
                <a:lnTo>
                  <a:pt x="70435" y="184"/>
                </a:lnTo>
                <a:lnTo>
                  <a:pt x="75531" y="0"/>
                </a:lnTo>
                <a:lnTo>
                  <a:pt x="80834" y="830"/>
                </a:lnTo>
                <a:lnTo>
                  <a:pt x="86274" y="2337"/>
                </a:lnTo>
                <a:lnTo>
                  <a:pt x="91806" y="4293"/>
                </a:lnTo>
                <a:lnTo>
                  <a:pt x="96446" y="5597"/>
                </a:lnTo>
                <a:lnTo>
                  <a:pt x="100492" y="6467"/>
                </a:lnTo>
                <a:lnTo>
                  <a:pt x="104142" y="7047"/>
                </a:lnTo>
                <a:lnTo>
                  <a:pt x="106575" y="8385"/>
                </a:lnTo>
                <a:lnTo>
                  <a:pt x="108198" y="10231"/>
                </a:lnTo>
                <a:lnTo>
                  <a:pt x="109279" y="12413"/>
                </a:lnTo>
                <a:lnTo>
                  <a:pt x="110952" y="14821"/>
                </a:lnTo>
                <a:lnTo>
                  <a:pt x="113021" y="17379"/>
                </a:lnTo>
                <a:lnTo>
                  <a:pt x="115352" y="20036"/>
                </a:lnTo>
                <a:lnTo>
                  <a:pt x="116906" y="23713"/>
                </a:lnTo>
                <a:lnTo>
                  <a:pt x="117942" y="28069"/>
                </a:lnTo>
                <a:lnTo>
                  <a:pt x="118633" y="32878"/>
                </a:lnTo>
                <a:lnTo>
                  <a:pt x="118141" y="38942"/>
                </a:lnTo>
                <a:lnTo>
                  <a:pt x="116860" y="45841"/>
                </a:lnTo>
                <a:lnTo>
                  <a:pt x="115054" y="53299"/>
                </a:lnTo>
                <a:lnTo>
                  <a:pt x="111945" y="59223"/>
                </a:lnTo>
                <a:lnTo>
                  <a:pt x="107968" y="64125"/>
                </a:lnTo>
                <a:lnTo>
                  <a:pt x="99420" y="72111"/>
                </a:lnTo>
                <a:lnTo>
                  <a:pt x="88301" y="82915"/>
                </a:lnTo>
                <a:lnTo>
                  <a:pt x="78615" y="92528"/>
                </a:lnTo>
                <a:lnTo>
                  <a:pt x="73365" y="96806"/>
                </a:lnTo>
                <a:lnTo>
                  <a:pt x="67959" y="100610"/>
                </a:lnTo>
                <a:lnTo>
                  <a:pt x="62451" y="104099"/>
                </a:lnTo>
                <a:lnTo>
                  <a:pt x="54969" y="108329"/>
                </a:lnTo>
                <a:lnTo>
                  <a:pt x="36495" y="118110"/>
                </a:lnTo>
                <a:lnTo>
                  <a:pt x="29092" y="122433"/>
                </a:lnTo>
                <a:lnTo>
                  <a:pt x="23205" y="126267"/>
                </a:lnTo>
                <a:lnTo>
                  <a:pt x="18327" y="129776"/>
                </a:lnTo>
                <a:lnTo>
                  <a:pt x="14123" y="133068"/>
                </a:lnTo>
                <a:lnTo>
                  <a:pt x="10368" y="136215"/>
                </a:lnTo>
                <a:lnTo>
                  <a:pt x="6911" y="139265"/>
                </a:lnTo>
                <a:lnTo>
                  <a:pt x="4608" y="142251"/>
                </a:lnTo>
                <a:lnTo>
                  <a:pt x="3072" y="145195"/>
                </a:lnTo>
                <a:lnTo>
                  <a:pt x="2048" y="148109"/>
                </a:lnTo>
                <a:lnTo>
                  <a:pt x="2317" y="150052"/>
                </a:lnTo>
                <a:lnTo>
                  <a:pt x="3450" y="151348"/>
                </a:lnTo>
                <a:lnTo>
                  <a:pt x="5157" y="152211"/>
                </a:lnTo>
                <a:lnTo>
                  <a:pt x="8200" y="152787"/>
                </a:lnTo>
                <a:lnTo>
                  <a:pt x="12134" y="153171"/>
                </a:lnTo>
                <a:lnTo>
                  <a:pt x="16662" y="153427"/>
                </a:lnTo>
                <a:lnTo>
                  <a:pt x="26348" y="151693"/>
                </a:lnTo>
                <a:lnTo>
                  <a:pt x="128587" y="1282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59"/>
          <p:cNvSpPr/>
          <p:nvPr/>
        </p:nvSpPr>
        <p:spPr>
          <a:xfrm>
            <a:off x="3551872" y="2880360"/>
            <a:ext cx="160360" cy="188596"/>
          </a:xfrm>
          <a:custGeom>
            <a:avLst/>
            <a:gdLst/>
            <a:ahLst/>
            <a:cxnLst/>
            <a:rect l="0" t="0" r="0" b="0"/>
            <a:pathLst>
              <a:path w="160360" h="188596">
                <a:moveTo>
                  <a:pt x="0" y="0"/>
                </a:moveTo>
                <a:lnTo>
                  <a:pt x="0" y="7380"/>
                </a:lnTo>
                <a:lnTo>
                  <a:pt x="1905" y="8730"/>
                </a:lnTo>
                <a:lnTo>
                  <a:pt x="5080" y="10583"/>
                </a:lnTo>
                <a:lnTo>
                  <a:pt x="9102" y="12770"/>
                </a:lnTo>
                <a:lnTo>
                  <a:pt x="14640" y="14228"/>
                </a:lnTo>
                <a:lnTo>
                  <a:pt x="21190" y="15200"/>
                </a:lnTo>
                <a:lnTo>
                  <a:pt x="28414" y="15848"/>
                </a:lnTo>
                <a:lnTo>
                  <a:pt x="36088" y="17233"/>
                </a:lnTo>
                <a:lnTo>
                  <a:pt x="44061" y="19108"/>
                </a:lnTo>
                <a:lnTo>
                  <a:pt x="52234" y="21311"/>
                </a:lnTo>
                <a:lnTo>
                  <a:pt x="76555" y="28839"/>
                </a:lnTo>
                <a:lnTo>
                  <a:pt x="91042" y="33513"/>
                </a:lnTo>
                <a:lnTo>
                  <a:pt x="105462" y="38534"/>
                </a:lnTo>
                <a:lnTo>
                  <a:pt x="134185" y="49194"/>
                </a:lnTo>
                <a:lnTo>
                  <a:pt x="143749" y="53751"/>
                </a:lnTo>
                <a:lnTo>
                  <a:pt x="150125" y="57741"/>
                </a:lnTo>
                <a:lnTo>
                  <a:pt x="160359" y="66439"/>
                </a:lnTo>
                <a:lnTo>
                  <a:pt x="160245" y="68105"/>
                </a:lnTo>
                <a:lnTo>
                  <a:pt x="159218" y="70168"/>
                </a:lnTo>
                <a:lnTo>
                  <a:pt x="157580" y="72496"/>
                </a:lnTo>
                <a:lnTo>
                  <a:pt x="155536" y="74048"/>
                </a:lnTo>
                <a:lnTo>
                  <a:pt x="153221" y="75083"/>
                </a:lnTo>
                <a:lnTo>
                  <a:pt x="150724" y="75773"/>
                </a:lnTo>
                <a:lnTo>
                  <a:pt x="147156" y="77185"/>
                </a:lnTo>
                <a:lnTo>
                  <a:pt x="142871" y="79079"/>
                </a:lnTo>
                <a:lnTo>
                  <a:pt x="138110" y="81294"/>
                </a:lnTo>
                <a:lnTo>
                  <a:pt x="130173" y="82771"/>
                </a:lnTo>
                <a:lnTo>
                  <a:pt x="120120" y="83755"/>
                </a:lnTo>
                <a:lnTo>
                  <a:pt x="108655" y="84412"/>
                </a:lnTo>
                <a:lnTo>
                  <a:pt x="85756" y="85141"/>
                </a:lnTo>
                <a:lnTo>
                  <a:pt x="74315" y="85336"/>
                </a:lnTo>
                <a:lnTo>
                  <a:pt x="66689" y="86418"/>
                </a:lnTo>
                <a:lnTo>
                  <a:pt x="61604" y="88092"/>
                </a:lnTo>
                <a:lnTo>
                  <a:pt x="58215" y="90160"/>
                </a:lnTo>
                <a:lnTo>
                  <a:pt x="56907" y="92492"/>
                </a:lnTo>
                <a:lnTo>
                  <a:pt x="56988" y="94998"/>
                </a:lnTo>
                <a:lnTo>
                  <a:pt x="57995" y="97622"/>
                </a:lnTo>
                <a:lnTo>
                  <a:pt x="60571" y="100324"/>
                </a:lnTo>
                <a:lnTo>
                  <a:pt x="64193" y="103078"/>
                </a:lnTo>
                <a:lnTo>
                  <a:pt x="68512" y="105866"/>
                </a:lnTo>
                <a:lnTo>
                  <a:pt x="72345" y="108677"/>
                </a:lnTo>
                <a:lnTo>
                  <a:pt x="75853" y="111504"/>
                </a:lnTo>
                <a:lnTo>
                  <a:pt x="79143" y="114341"/>
                </a:lnTo>
                <a:lnTo>
                  <a:pt x="83242" y="118137"/>
                </a:lnTo>
                <a:lnTo>
                  <a:pt x="92876" y="127435"/>
                </a:lnTo>
                <a:lnTo>
                  <a:pt x="99065" y="132582"/>
                </a:lnTo>
                <a:lnTo>
                  <a:pt x="106048" y="137918"/>
                </a:lnTo>
                <a:lnTo>
                  <a:pt x="113562" y="143380"/>
                </a:lnTo>
                <a:lnTo>
                  <a:pt x="118571" y="148927"/>
                </a:lnTo>
                <a:lnTo>
                  <a:pt x="121909" y="154529"/>
                </a:lnTo>
                <a:lnTo>
                  <a:pt x="124135" y="160169"/>
                </a:lnTo>
                <a:lnTo>
                  <a:pt x="125619" y="164882"/>
                </a:lnTo>
                <a:lnTo>
                  <a:pt x="126609" y="168976"/>
                </a:lnTo>
                <a:lnTo>
                  <a:pt x="127268" y="172658"/>
                </a:lnTo>
                <a:lnTo>
                  <a:pt x="127708" y="176065"/>
                </a:lnTo>
                <a:lnTo>
                  <a:pt x="128001" y="179289"/>
                </a:lnTo>
                <a:lnTo>
                  <a:pt x="12001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60"/>
          <p:cNvSpPr/>
          <p:nvPr/>
        </p:nvSpPr>
        <p:spPr>
          <a:xfrm>
            <a:off x="3631155" y="3326129"/>
            <a:ext cx="141830" cy="162879"/>
          </a:xfrm>
          <a:custGeom>
            <a:avLst/>
            <a:gdLst/>
            <a:ahLst/>
            <a:cxnLst/>
            <a:rect l="0" t="0" r="0" b="0"/>
            <a:pathLst>
              <a:path w="141830" h="162879">
                <a:moveTo>
                  <a:pt x="6442" y="0"/>
                </a:moveTo>
                <a:lnTo>
                  <a:pt x="29196" y="0"/>
                </a:lnTo>
                <a:lnTo>
                  <a:pt x="38756" y="953"/>
                </a:lnTo>
                <a:lnTo>
                  <a:pt x="47987" y="2541"/>
                </a:lnTo>
                <a:lnTo>
                  <a:pt x="56999" y="4552"/>
                </a:lnTo>
                <a:lnTo>
                  <a:pt x="64912" y="6845"/>
                </a:lnTo>
                <a:lnTo>
                  <a:pt x="72092" y="9326"/>
                </a:lnTo>
                <a:lnTo>
                  <a:pt x="78784" y="11932"/>
                </a:lnTo>
                <a:lnTo>
                  <a:pt x="93839" y="17369"/>
                </a:lnTo>
                <a:lnTo>
                  <a:pt x="101854" y="20152"/>
                </a:lnTo>
                <a:lnTo>
                  <a:pt x="108150" y="22959"/>
                </a:lnTo>
                <a:lnTo>
                  <a:pt x="113300" y="25784"/>
                </a:lnTo>
                <a:lnTo>
                  <a:pt x="117685" y="28620"/>
                </a:lnTo>
                <a:lnTo>
                  <a:pt x="121562" y="31462"/>
                </a:lnTo>
                <a:lnTo>
                  <a:pt x="125099" y="34310"/>
                </a:lnTo>
                <a:lnTo>
                  <a:pt x="128408" y="37161"/>
                </a:lnTo>
                <a:lnTo>
                  <a:pt x="131568" y="40014"/>
                </a:lnTo>
                <a:lnTo>
                  <a:pt x="141829" y="49744"/>
                </a:lnTo>
                <a:lnTo>
                  <a:pt x="141468" y="51260"/>
                </a:lnTo>
                <a:lnTo>
                  <a:pt x="138526" y="55485"/>
                </a:lnTo>
                <a:lnTo>
                  <a:pt x="135455" y="57945"/>
                </a:lnTo>
                <a:lnTo>
                  <a:pt x="131504" y="60538"/>
                </a:lnTo>
                <a:lnTo>
                  <a:pt x="126964" y="63219"/>
                </a:lnTo>
                <a:lnTo>
                  <a:pt x="120128" y="65958"/>
                </a:lnTo>
                <a:lnTo>
                  <a:pt x="111759" y="68738"/>
                </a:lnTo>
                <a:lnTo>
                  <a:pt x="102371" y="71543"/>
                </a:lnTo>
                <a:lnTo>
                  <a:pt x="92302" y="72460"/>
                </a:lnTo>
                <a:lnTo>
                  <a:pt x="81780" y="72120"/>
                </a:lnTo>
                <a:lnTo>
                  <a:pt x="70955" y="70940"/>
                </a:lnTo>
                <a:lnTo>
                  <a:pt x="59928" y="70154"/>
                </a:lnTo>
                <a:lnTo>
                  <a:pt x="48766" y="69629"/>
                </a:lnTo>
                <a:lnTo>
                  <a:pt x="17131" y="68788"/>
                </a:lnTo>
                <a:lnTo>
                  <a:pt x="5058" y="68642"/>
                </a:lnTo>
                <a:lnTo>
                  <a:pt x="2662" y="69574"/>
                </a:lnTo>
                <a:lnTo>
                  <a:pt x="1064" y="71148"/>
                </a:lnTo>
                <a:lnTo>
                  <a:pt x="0" y="73149"/>
                </a:lnTo>
                <a:lnTo>
                  <a:pt x="242" y="76389"/>
                </a:lnTo>
                <a:lnTo>
                  <a:pt x="1356" y="80454"/>
                </a:lnTo>
                <a:lnTo>
                  <a:pt x="3051" y="85068"/>
                </a:lnTo>
                <a:lnTo>
                  <a:pt x="5135" y="89097"/>
                </a:lnTo>
                <a:lnTo>
                  <a:pt x="7476" y="92736"/>
                </a:lnTo>
                <a:lnTo>
                  <a:pt x="9989" y="96114"/>
                </a:lnTo>
                <a:lnTo>
                  <a:pt x="51478" y="146563"/>
                </a:lnTo>
                <a:lnTo>
                  <a:pt x="52658" y="150096"/>
                </a:lnTo>
                <a:lnTo>
                  <a:pt x="52493" y="153404"/>
                </a:lnTo>
                <a:lnTo>
                  <a:pt x="40732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61"/>
          <p:cNvSpPr/>
          <p:nvPr/>
        </p:nvSpPr>
        <p:spPr>
          <a:xfrm>
            <a:off x="4761786" y="2966085"/>
            <a:ext cx="67390" cy="116925"/>
          </a:xfrm>
          <a:custGeom>
            <a:avLst/>
            <a:gdLst/>
            <a:ahLst/>
            <a:cxnLst/>
            <a:rect l="0" t="0" r="0" b="0"/>
            <a:pathLst>
              <a:path w="67390" h="116925">
                <a:moveTo>
                  <a:pt x="7381" y="0"/>
                </a:moveTo>
                <a:lnTo>
                  <a:pt x="7381" y="23863"/>
                </a:lnTo>
                <a:lnTo>
                  <a:pt x="6429" y="32101"/>
                </a:lnTo>
                <a:lnTo>
                  <a:pt x="4841" y="42355"/>
                </a:lnTo>
                <a:lnTo>
                  <a:pt x="2830" y="53954"/>
                </a:lnTo>
                <a:lnTo>
                  <a:pt x="1489" y="65497"/>
                </a:lnTo>
                <a:lnTo>
                  <a:pt x="596" y="77002"/>
                </a:lnTo>
                <a:lnTo>
                  <a:pt x="0" y="88482"/>
                </a:lnTo>
                <a:lnTo>
                  <a:pt x="555" y="97088"/>
                </a:lnTo>
                <a:lnTo>
                  <a:pt x="1878" y="103778"/>
                </a:lnTo>
                <a:lnTo>
                  <a:pt x="3713" y="109190"/>
                </a:lnTo>
                <a:lnTo>
                  <a:pt x="6841" y="112798"/>
                </a:lnTo>
                <a:lnTo>
                  <a:pt x="10831" y="115204"/>
                </a:lnTo>
                <a:lnTo>
                  <a:pt x="15396" y="116808"/>
                </a:lnTo>
                <a:lnTo>
                  <a:pt x="19391" y="116924"/>
                </a:lnTo>
                <a:lnTo>
                  <a:pt x="23008" y="116049"/>
                </a:lnTo>
                <a:lnTo>
                  <a:pt x="26371" y="114514"/>
                </a:lnTo>
                <a:lnTo>
                  <a:pt x="32424" y="113490"/>
                </a:lnTo>
                <a:lnTo>
                  <a:pt x="40269" y="112807"/>
                </a:lnTo>
                <a:lnTo>
                  <a:pt x="67389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62"/>
          <p:cNvSpPr/>
          <p:nvPr/>
        </p:nvSpPr>
        <p:spPr>
          <a:xfrm>
            <a:off x="4880609" y="2991802"/>
            <a:ext cx="24144" cy="154306"/>
          </a:xfrm>
          <a:custGeom>
            <a:avLst/>
            <a:gdLst/>
            <a:ahLst/>
            <a:cxnLst/>
            <a:rect l="0" t="0" r="0" b="0"/>
            <a:pathLst>
              <a:path w="24144" h="154306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1" y="18650"/>
                </a:lnTo>
                <a:lnTo>
                  <a:pt x="4552" y="23863"/>
                </a:lnTo>
                <a:lnTo>
                  <a:pt x="5892" y="29244"/>
                </a:lnTo>
                <a:lnTo>
                  <a:pt x="6786" y="34736"/>
                </a:lnTo>
                <a:lnTo>
                  <a:pt x="7382" y="40302"/>
                </a:lnTo>
                <a:lnTo>
                  <a:pt x="8731" y="47823"/>
                </a:lnTo>
                <a:lnTo>
                  <a:pt x="10584" y="56647"/>
                </a:lnTo>
                <a:lnTo>
                  <a:pt x="12771" y="66340"/>
                </a:lnTo>
                <a:lnTo>
                  <a:pt x="15182" y="75659"/>
                </a:lnTo>
                <a:lnTo>
                  <a:pt x="17742" y="84729"/>
                </a:lnTo>
                <a:lnTo>
                  <a:pt x="20400" y="93634"/>
                </a:lnTo>
                <a:lnTo>
                  <a:pt x="22173" y="101475"/>
                </a:lnTo>
                <a:lnTo>
                  <a:pt x="23355" y="108608"/>
                </a:lnTo>
                <a:lnTo>
                  <a:pt x="24143" y="115268"/>
                </a:lnTo>
                <a:lnTo>
                  <a:pt x="23715" y="122565"/>
                </a:lnTo>
                <a:lnTo>
                  <a:pt x="22478" y="130288"/>
                </a:lnTo>
                <a:lnTo>
                  <a:pt x="17145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63"/>
          <p:cNvSpPr/>
          <p:nvPr/>
        </p:nvSpPr>
        <p:spPr>
          <a:xfrm>
            <a:off x="4812029" y="3274695"/>
            <a:ext cx="128589" cy="85017"/>
          </a:xfrm>
          <a:custGeom>
            <a:avLst/>
            <a:gdLst/>
            <a:ahLst/>
            <a:cxnLst/>
            <a:rect l="0" t="0" r="0" b="0"/>
            <a:pathLst>
              <a:path w="128589" h="85017">
                <a:moveTo>
                  <a:pt x="0" y="0"/>
                </a:moveTo>
                <a:lnTo>
                  <a:pt x="4551" y="9101"/>
                </a:lnTo>
                <a:lnTo>
                  <a:pt x="5892" y="13688"/>
                </a:lnTo>
                <a:lnTo>
                  <a:pt x="6786" y="18650"/>
                </a:lnTo>
                <a:lnTo>
                  <a:pt x="7382" y="23863"/>
                </a:lnTo>
                <a:lnTo>
                  <a:pt x="7779" y="33054"/>
                </a:lnTo>
                <a:lnTo>
                  <a:pt x="8469" y="77660"/>
                </a:lnTo>
                <a:lnTo>
                  <a:pt x="9456" y="80348"/>
                </a:lnTo>
                <a:lnTo>
                  <a:pt x="11067" y="82140"/>
                </a:lnTo>
                <a:lnTo>
                  <a:pt x="13093" y="83335"/>
                </a:lnTo>
                <a:lnTo>
                  <a:pt x="16349" y="84132"/>
                </a:lnTo>
                <a:lnTo>
                  <a:pt x="20424" y="84663"/>
                </a:lnTo>
                <a:lnTo>
                  <a:pt x="25047" y="85016"/>
                </a:lnTo>
                <a:lnTo>
                  <a:pt x="30033" y="84300"/>
                </a:lnTo>
                <a:lnTo>
                  <a:pt x="35262" y="82870"/>
                </a:lnTo>
                <a:lnTo>
                  <a:pt x="40653" y="80964"/>
                </a:lnTo>
                <a:lnTo>
                  <a:pt x="48058" y="79694"/>
                </a:lnTo>
                <a:lnTo>
                  <a:pt x="56803" y="78846"/>
                </a:lnTo>
                <a:lnTo>
                  <a:pt x="66444" y="78282"/>
                </a:lnTo>
                <a:lnTo>
                  <a:pt x="74776" y="76953"/>
                </a:lnTo>
                <a:lnTo>
                  <a:pt x="82236" y="75114"/>
                </a:lnTo>
                <a:lnTo>
                  <a:pt x="128588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64"/>
          <p:cNvSpPr/>
          <p:nvPr/>
        </p:nvSpPr>
        <p:spPr>
          <a:xfrm>
            <a:off x="4949190" y="3291840"/>
            <a:ext cx="51436" cy="171451"/>
          </a:xfrm>
          <a:custGeom>
            <a:avLst/>
            <a:gdLst/>
            <a:ahLst/>
            <a:cxnLst/>
            <a:rect l="0" t="0" r="0" b="0"/>
            <a:pathLst>
              <a:path w="51436" h="171451">
                <a:moveTo>
                  <a:pt x="0" y="0"/>
                </a:moveTo>
                <a:lnTo>
                  <a:pt x="16482" y="49447"/>
                </a:lnTo>
                <a:lnTo>
                  <a:pt x="26693" y="82619"/>
                </a:lnTo>
                <a:lnTo>
                  <a:pt x="5143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65"/>
          <p:cNvSpPr/>
          <p:nvPr/>
        </p:nvSpPr>
        <p:spPr>
          <a:xfrm>
            <a:off x="4760595" y="3137535"/>
            <a:ext cx="137160" cy="1"/>
          </a:xfrm>
          <a:custGeom>
            <a:avLst/>
            <a:gdLst/>
            <a:ahLst/>
            <a:cxnLst/>
            <a:rect l="0" t="0" r="0" b="0"/>
            <a:pathLst>
              <a:path w="137160" h="1">
                <a:moveTo>
                  <a:pt x="137159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66"/>
          <p:cNvSpPr/>
          <p:nvPr/>
        </p:nvSpPr>
        <p:spPr>
          <a:xfrm>
            <a:off x="620077" y="3669029"/>
            <a:ext cx="94298" cy="334329"/>
          </a:xfrm>
          <a:custGeom>
            <a:avLst/>
            <a:gdLst/>
            <a:ahLst/>
            <a:cxnLst/>
            <a:rect l="0" t="0" r="0" b="0"/>
            <a:pathLst>
              <a:path w="94298" h="334329">
                <a:moveTo>
                  <a:pt x="94297" y="0"/>
                </a:moveTo>
                <a:lnTo>
                  <a:pt x="89747" y="9102"/>
                </a:lnTo>
                <a:lnTo>
                  <a:pt x="87512" y="18651"/>
                </a:lnTo>
                <a:lnTo>
                  <a:pt x="86917" y="23864"/>
                </a:lnTo>
                <a:lnTo>
                  <a:pt x="85567" y="29245"/>
                </a:lnTo>
                <a:lnTo>
                  <a:pt x="83715" y="34737"/>
                </a:lnTo>
                <a:lnTo>
                  <a:pt x="81527" y="40303"/>
                </a:lnTo>
                <a:lnTo>
                  <a:pt x="74017" y="61728"/>
                </a:lnTo>
                <a:lnTo>
                  <a:pt x="69347" y="75442"/>
                </a:lnTo>
                <a:lnTo>
                  <a:pt x="65281" y="86490"/>
                </a:lnTo>
                <a:lnTo>
                  <a:pt x="61618" y="95760"/>
                </a:lnTo>
                <a:lnTo>
                  <a:pt x="58224" y="103845"/>
                </a:lnTo>
                <a:lnTo>
                  <a:pt x="55961" y="112093"/>
                </a:lnTo>
                <a:lnTo>
                  <a:pt x="54452" y="120449"/>
                </a:lnTo>
                <a:lnTo>
                  <a:pt x="53446" y="128877"/>
                </a:lnTo>
                <a:lnTo>
                  <a:pt x="50871" y="140211"/>
                </a:lnTo>
                <a:lnTo>
                  <a:pt x="47249" y="153481"/>
                </a:lnTo>
                <a:lnTo>
                  <a:pt x="42929" y="168044"/>
                </a:lnTo>
                <a:lnTo>
                  <a:pt x="39097" y="183467"/>
                </a:lnTo>
                <a:lnTo>
                  <a:pt x="35590" y="199464"/>
                </a:lnTo>
                <a:lnTo>
                  <a:pt x="32299" y="215844"/>
                </a:lnTo>
                <a:lnTo>
                  <a:pt x="29152" y="229621"/>
                </a:lnTo>
                <a:lnTo>
                  <a:pt x="26102" y="241663"/>
                </a:lnTo>
                <a:lnTo>
                  <a:pt x="23117" y="252549"/>
                </a:lnTo>
                <a:lnTo>
                  <a:pt x="20174" y="261712"/>
                </a:lnTo>
                <a:lnTo>
                  <a:pt x="17259" y="269725"/>
                </a:lnTo>
                <a:lnTo>
                  <a:pt x="14363" y="276972"/>
                </a:lnTo>
                <a:lnTo>
                  <a:pt x="12433" y="283708"/>
                </a:lnTo>
                <a:lnTo>
                  <a:pt x="11146" y="290104"/>
                </a:lnTo>
                <a:lnTo>
                  <a:pt x="10288" y="296273"/>
                </a:lnTo>
                <a:lnTo>
                  <a:pt x="8764" y="302290"/>
                </a:lnTo>
                <a:lnTo>
                  <a:pt x="6795" y="308207"/>
                </a:lnTo>
                <a:lnTo>
                  <a:pt x="4530" y="314057"/>
                </a:lnTo>
                <a:lnTo>
                  <a:pt x="3972" y="318909"/>
                </a:lnTo>
                <a:lnTo>
                  <a:pt x="4553" y="323096"/>
                </a:lnTo>
                <a:lnTo>
                  <a:pt x="5893" y="326840"/>
                </a:lnTo>
                <a:lnTo>
                  <a:pt x="5834" y="329336"/>
                </a:lnTo>
                <a:lnTo>
                  <a:pt x="4842" y="331000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67"/>
          <p:cNvSpPr/>
          <p:nvPr/>
        </p:nvSpPr>
        <p:spPr>
          <a:xfrm>
            <a:off x="796243" y="3711892"/>
            <a:ext cx="281531" cy="272565"/>
          </a:xfrm>
          <a:custGeom>
            <a:avLst/>
            <a:gdLst/>
            <a:ahLst/>
            <a:cxnLst/>
            <a:rect l="0" t="0" r="0" b="0"/>
            <a:pathLst>
              <a:path w="281531" h="272565">
                <a:moveTo>
                  <a:pt x="106726" y="0"/>
                </a:moveTo>
                <a:lnTo>
                  <a:pt x="79421" y="4551"/>
                </a:lnTo>
                <a:lnTo>
                  <a:pt x="70425" y="6844"/>
                </a:lnTo>
                <a:lnTo>
                  <a:pt x="63476" y="9325"/>
                </a:lnTo>
                <a:lnTo>
                  <a:pt x="57890" y="11932"/>
                </a:lnTo>
                <a:lnTo>
                  <a:pt x="53214" y="15575"/>
                </a:lnTo>
                <a:lnTo>
                  <a:pt x="49144" y="19908"/>
                </a:lnTo>
                <a:lnTo>
                  <a:pt x="45478" y="24702"/>
                </a:lnTo>
                <a:lnTo>
                  <a:pt x="41129" y="28850"/>
                </a:lnTo>
                <a:lnTo>
                  <a:pt x="36325" y="32569"/>
                </a:lnTo>
                <a:lnTo>
                  <a:pt x="31217" y="36000"/>
                </a:lnTo>
                <a:lnTo>
                  <a:pt x="27812" y="40192"/>
                </a:lnTo>
                <a:lnTo>
                  <a:pt x="25542" y="44893"/>
                </a:lnTo>
                <a:lnTo>
                  <a:pt x="24028" y="49931"/>
                </a:lnTo>
                <a:lnTo>
                  <a:pt x="22067" y="55195"/>
                </a:lnTo>
                <a:lnTo>
                  <a:pt x="19807" y="60609"/>
                </a:lnTo>
                <a:lnTo>
                  <a:pt x="17347" y="66123"/>
                </a:lnTo>
                <a:lnTo>
                  <a:pt x="14755" y="77420"/>
                </a:lnTo>
                <a:lnTo>
                  <a:pt x="12075" y="92571"/>
                </a:lnTo>
                <a:lnTo>
                  <a:pt x="9335" y="110292"/>
                </a:lnTo>
                <a:lnTo>
                  <a:pt x="6557" y="124010"/>
                </a:lnTo>
                <a:lnTo>
                  <a:pt x="3752" y="135061"/>
                </a:lnTo>
                <a:lnTo>
                  <a:pt x="929" y="144333"/>
                </a:lnTo>
                <a:lnTo>
                  <a:pt x="0" y="155277"/>
                </a:lnTo>
                <a:lnTo>
                  <a:pt x="333" y="167336"/>
                </a:lnTo>
                <a:lnTo>
                  <a:pt x="1507" y="180137"/>
                </a:lnTo>
                <a:lnTo>
                  <a:pt x="4195" y="191529"/>
                </a:lnTo>
                <a:lnTo>
                  <a:pt x="7892" y="201981"/>
                </a:lnTo>
                <a:lnTo>
                  <a:pt x="12262" y="211807"/>
                </a:lnTo>
                <a:lnTo>
                  <a:pt x="17080" y="220262"/>
                </a:lnTo>
                <a:lnTo>
                  <a:pt x="22197" y="227804"/>
                </a:lnTo>
                <a:lnTo>
                  <a:pt x="27514" y="234737"/>
                </a:lnTo>
                <a:lnTo>
                  <a:pt x="32963" y="240311"/>
                </a:lnTo>
                <a:lnTo>
                  <a:pt x="38501" y="244980"/>
                </a:lnTo>
                <a:lnTo>
                  <a:pt x="44098" y="249045"/>
                </a:lnTo>
                <a:lnTo>
                  <a:pt x="49734" y="252707"/>
                </a:lnTo>
                <a:lnTo>
                  <a:pt x="55396" y="256102"/>
                </a:lnTo>
                <a:lnTo>
                  <a:pt x="61076" y="259317"/>
                </a:lnTo>
                <a:lnTo>
                  <a:pt x="67721" y="262413"/>
                </a:lnTo>
                <a:lnTo>
                  <a:pt x="75007" y="265429"/>
                </a:lnTo>
                <a:lnTo>
                  <a:pt x="82723" y="268393"/>
                </a:lnTo>
                <a:lnTo>
                  <a:pt x="90724" y="270369"/>
                </a:lnTo>
                <a:lnTo>
                  <a:pt x="98916" y="271686"/>
                </a:lnTo>
                <a:lnTo>
                  <a:pt x="107234" y="272564"/>
                </a:lnTo>
                <a:lnTo>
                  <a:pt x="114685" y="272197"/>
                </a:lnTo>
                <a:lnTo>
                  <a:pt x="121557" y="271000"/>
                </a:lnTo>
                <a:lnTo>
                  <a:pt x="169028" y="257683"/>
                </a:lnTo>
                <a:lnTo>
                  <a:pt x="194424" y="250099"/>
                </a:lnTo>
                <a:lnTo>
                  <a:pt x="205196" y="246742"/>
                </a:lnTo>
                <a:lnTo>
                  <a:pt x="215235" y="242600"/>
                </a:lnTo>
                <a:lnTo>
                  <a:pt x="224786" y="237933"/>
                </a:lnTo>
                <a:lnTo>
                  <a:pt x="234010" y="232917"/>
                </a:lnTo>
                <a:lnTo>
                  <a:pt x="242065" y="227668"/>
                </a:lnTo>
                <a:lnTo>
                  <a:pt x="249339" y="222264"/>
                </a:lnTo>
                <a:lnTo>
                  <a:pt x="256094" y="216756"/>
                </a:lnTo>
                <a:lnTo>
                  <a:pt x="261550" y="211179"/>
                </a:lnTo>
                <a:lnTo>
                  <a:pt x="266140" y="205556"/>
                </a:lnTo>
                <a:lnTo>
                  <a:pt x="270152" y="199902"/>
                </a:lnTo>
                <a:lnTo>
                  <a:pt x="273779" y="194228"/>
                </a:lnTo>
                <a:lnTo>
                  <a:pt x="277150" y="188541"/>
                </a:lnTo>
                <a:lnTo>
                  <a:pt x="280350" y="182844"/>
                </a:lnTo>
                <a:lnTo>
                  <a:pt x="281530" y="176188"/>
                </a:lnTo>
                <a:lnTo>
                  <a:pt x="281365" y="168894"/>
                </a:lnTo>
                <a:lnTo>
                  <a:pt x="280302" y="161173"/>
                </a:lnTo>
                <a:lnTo>
                  <a:pt x="279593" y="153169"/>
                </a:lnTo>
                <a:lnTo>
                  <a:pt x="279121" y="144975"/>
                </a:lnTo>
                <a:lnTo>
                  <a:pt x="278806" y="136655"/>
                </a:lnTo>
                <a:lnTo>
                  <a:pt x="276691" y="129203"/>
                </a:lnTo>
                <a:lnTo>
                  <a:pt x="273376" y="122330"/>
                </a:lnTo>
                <a:lnTo>
                  <a:pt x="264613" y="108662"/>
                </a:lnTo>
                <a:lnTo>
                  <a:pt x="254368" y="93062"/>
                </a:lnTo>
                <a:lnTo>
                  <a:pt x="248017" y="85854"/>
                </a:lnTo>
                <a:lnTo>
                  <a:pt x="240925" y="79144"/>
                </a:lnTo>
                <a:lnTo>
                  <a:pt x="233340" y="72765"/>
                </a:lnTo>
                <a:lnTo>
                  <a:pt x="225425" y="67560"/>
                </a:lnTo>
                <a:lnTo>
                  <a:pt x="217291" y="63138"/>
                </a:lnTo>
                <a:lnTo>
                  <a:pt x="209011" y="59237"/>
                </a:lnTo>
                <a:lnTo>
                  <a:pt x="201586" y="54731"/>
                </a:lnTo>
                <a:lnTo>
                  <a:pt x="194731" y="49822"/>
                </a:lnTo>
                <a:lnTo>
                  <a:pt x="188256" y="44645"/>
                </a:lnTo>
                <a:lnTo>
                  <a:pt x="180130" y="41193"/>
                </a:lnTo>
                <a:lnTo>
                  <a:pt x="170902" y="38893"/>
                </a:lnTo>
                <a:lnTo>
                  <a:pt x="160940" y="37358"/>
                </a:lnTo>
                <a:lnTo>
                  <a:pt x="152394" y="35383"/>
                </a:lnTo>
                <a:lnTo>
                  <a:pt x="144792" y="33114"/>
                </a:lnTo>
                <a:lnTo>
                  <a:pt x="137818" y="30648"/>
                </a:lnTo>
                <a:lnTo>
                  <a:pt x="130312" y="29957"/>
                </a:lnTo>
                <a:lnTo>
                  <a:pt x="122450" y="30449"/>
                </a:lnTo>
                <a:lnTo>
                  <a:pt x="114351" y="31729"/>
                </a:lnTo>
                <a:lnTo>
                  <a:pt x="107047" y="32583"/>
                </a:lnTo>
                <a:lnTo>
                  <a:pt x="100273" y="33152"/>
                </a:lnTo>
                <a:lnTo>
                  <a:pt x="93851" y="33531"/>
                </a:lnTo>
                <a:lnTo>
                  <a:pt x="81637" y="33953"/>
                </a:lnTo>
                <a:lnTo>
                  <a:pt x="75712" y="34065"/>
                </a:lnTo>
                <a:lnTo>
                  <a:pt x="70810" y="35093"/>
                </a:lnTo>
                <a:lnTo>
                  <a:pt x="66590" y="36730"/>
                </a:lnTo>
                <a:lnTo>
                  <a:pt x="55291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68"/>
          <p:cNvSpPr/>
          <p:nvPr/>
        </p:nvSpPr>
        <p:spPr>
          <a:xfrm>
            <a:off x="1263014" y="39690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69"/>
          <p:cNvSpPr/>
          <p:nvPr/>
        </p:nvSpPr>
        <p:spPr>
          <a:xfrm>
            <a:off x="1435709" y="3651885"/>
            <a:ext cx="195927" cy="197118"/>
          </a:xfrm>
          <a:custGeom>
            <a:avLst/>
            <a:gdLst/>
            <a:ahLst/>
            <a:cxnLst/>
            <a:rect l="0" t="0" r="0" b="0"/>
            <a:pathLst>
              <a:path w="195927" h="197118">
                <a:moveTo>
                  <a:pt x="118770" y="0"/>
                </a:moveTo>
                <a:lnTo>
                  <a:pt x="100567" y="0"/>
                </a:lnTo>
                <a:lnTo>
                  <a:pt x="94252" y="952"/>
                </a:lnTo>
                <a:lnTo>
                  <a:pt x="89090" y="2540"/>
                </a:lnTo>
                <a:lnTo>
                  <a:pt x="84696" y="4551"/>
                </a:lnTo>
                <a:lnTo>
                  <a:pt x="78909" y="7796"/>
                </a:lnTo>
                <a:lnTo>
                  <a:pt x="72194" y="11865"/>
                </a:lnTo>
                <a:lnTo>
                  <a:pt x="64859" y="16482"/>
                </a:lnTo>
                <a:lnTo>
                  <a:pt x="59970" y="20513"/>
                </a:lnTo>
                <a:lnTo>
                  <a:pt x="56710" y="24153"/>
                </a:lnTo>
                <a:lnTo>
                  <a:pt x="54537" y="27532"/>
                </a:lnTo>
                <a:lnTo>
                  <a:pt x="52136" y="30737"/>
                </a:lnTo>
                <a:lnTo>
                  <a:pt x="46927" y="36838"/>
                </a:lnTo>
                <a:lnTo>
                  <a:pt x="41438" y="42725"/>
                </a:lnTo>
                <a:lnTo>
                  <a:pt x="30452" y="53934"/>
                </a:lnTo>
                <a:lnTo>
                  <a:pt x="25601" y="58816"/>
                </a:lnTo>
                <a:lnTo>
                  <a:pt x="21415" y="65881"/>
                </a:lnTo>
                <a:lnTo>
                  <a:pt x="17672" y="74400"/>
                </a:lnTo>
                <a:lnTo>
                  <a:pt x="14224" y="83890"/>
                </a:lnTo>
                <a:lnTo>
                  <a:pt x="11925" y="91169"/>
                </a:lnTo>
                <a:lnTo>
                  <a:pt x="10393" y="96974"/>
                </a:lnTo>
                <a:lnTo>
                  <a:pt x="9371" y="101797"/>
                </a:lnTo>
                <a:lnTo>
                  <a:pt x="8690" y="106917"/>
                </a:lnTo>
                <a:lnTo>
                  <a:pt x="8236" y="112235"/>
                </a:lnTo>
                <a:lnTo>
                  <a:pt x="7933" y="117686"/>
                </a:lnTo>
                <a:lnTo>
                  <a:pt x="6779" y="122272"/>
                </a:lnTo>
                <a:lnTo>
                  <a:pt x="5057" y="126282"/>
                </a:lnTo>
                <a:lnTo>
                  <a:pt x="2956" y="129908"/>
                </a:lnTo>
                <a:lnTo>
                  <a:pt x="1556" y="134230"/>
                </a:lnTo>
                <a:lnTo>
                  <a:pt x="622" y="139017"/>
                </a:lnTo>
                <a:lnTo>
                  <a:pt x="0" y="144113"/>
                </a:lnTo>
                <a:lnTo>
                  <a:pt x="1490" y="150368"/>
                </a:lnTo>
                <a:lnTo>
                  <a:pt x="4389" y="157395"/>
                </a:lnTo>
                <a:lnTo>
                  <a:pt x="8226" y="164937"/>
                </a:lnTo>
                <a:lnTo>
                  <a:pt x="11737" y="170918"/>
                </a:lnTo>
                <a:lnTo>
                  <a:pt x="15029" y="175858"/>
                </a:lnTo>
                <a:lnTo>
                  <a:pt x="18177" y="180103"/>
                </a:lnTo>
                <a:lnTo>
                  <a:pt x="22181" y="183886"/>
                </a:lnTo>
                <a:lnTo>
                  <a:pt x="26755" y="187361"/>
                </a:lnTo>
                <a:lnTo>
                  <a:pt x="31709" y="190630"/>
                </a:lnTo>
                <a:lnTo>
                  <a:pt x="36917" y="192809"/>
                </a:lnTo>
                <a:lnTo>
                  <a:pt x="42294" y="194262"/>
                </a:lnTo>
                <a:lnTo>
                  <a:pt x="47784" y="195230"/>
                </a:lnTo>
                <a:lnTo>
                  <a:pt x="54301" y="195876"/>
                </a:lnTo>
                <a:lnTo>
                  <a:pt x="61503" y="196306"/>
                </a:lnTo>
                <a:lnTo>
                  <a:pt x="76173" y="196785"/>
                </a:lnTo>
                <a:lnTo>
                  <a:pt x="101113" y="197092"/>
                </a:lnTo>
                <a:lnTo>
                  <a:pt x="106999" y="197117"/>
                </a:lnTo>
                <a:lnTo>
                  <a:pt x="113780" y="196181"/>
                </a:lnTo>
                <a:lnTo>
                  <a:pt x="121159" y="194605"/>
                </a:lnTo>
                <a:lnTo>
                  <a:pt x="128935" y="192602"/>
                </a:lnTo>
                <a:lnTo>
                  <a:pt x="135072" y="190313"/>
                </a:lnTo>
                <a:lnTo>
                  <a:pt x="140116" y="187836"/>
                </a:lnTo>
                <a:lnTo>
                  <a:pt x="144431" y="185231"/>
                </a:lnTo>
                <a:lnTo>
                  <a:pt x="151117" y="182542"/>
                </a:lnTo>
                <a:lnTo>
                  <a:pt x="159385" y="179797"/>
                </a:lnTo>
                <a:lnTo>
                  <a:pt x="168707" y="177015"/>
                </a:lnTo>
                <a:lnTo>
                  <a:pt x="176826" y="173255"/>
                </a:lnTo>
                <a:lnTo>
                  <a:pt x="184144" y="168843"/>
                </a:lnTo>
                <a:lnTo>
                  <a:pt x="190928" y="163997"/>
                </a:lnTo>
                <a:lnTo>
                  <a:pt x="194498" y="160766"/>
                </a:lnTo>
                <a:lnTo>
                  <a:pt x="195926" y="158612"/>
                </a:lnTo>
                <a:lnTo>
                  <a:pt x="195925" y="157176"/>
                </a:lnTo>
                <a:lnTo>
                  <a:pt x="194972" y="155267"/>
                </a:lnTo>
                <a:lnTo>
                  <a:pt x="191373" y="150604"/>
                </a:lnTo>
                <a:lnTo>
                  <a:pt x="189079" y="148981"/>
                </a:lnTo>
                <a:lnTo>
                  <a:pt x="183991" y="147176"/>
                </a:lnTo>
                <a:lnTo>
                  <a:pt x="180349" y="146695"/>
                </a:lnTo>
                <a:lnTo>
                  <a:pt x="176015" y="146374"/>
                </a:lnTo>
                <a:lnTo>
                  <a:pt x="167073" y="146017"/>
                </a:lnTo>
                <a:lnTo>
                  <a:pt x="159923" y="145859"/>
                </a:lnTo>
                <a:lnTo>
                  <a:pt x="122419" y="145743"/>
                </a:lnTo>
                <a:lnTo>
                  <a:pt x="113583" y="147645"/>
                </a:lnTo>
                <a:lnTo>
                  <a:pt x="102929" y="150817"/>
                </a:lnTo>
                <a:lnTo>
                  <a:pt x="60714" y="165046"/>
                </a:lnTo>
                <a:lnTo>
                  <a:pt x="53396" y="167180"/>
                </a:lnTo>
                <a:lnTo>
                  <a:pt x="47565" y="168603"/>
                </a:lnTo>
                <a:lnTo>
                  <a:pt x="3304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70"/>
          <p:cNvSpPr/>
          <p:nvPr/>
        </p:nvSpPr>
        <p:spPr>
          <a:xfrm>
            <a:off x="1280159" y="3934777"/>
            <a:ext cx="548642" cy="60009"/>
          </a:xfrm>
          <a:custGeom>
            <a:avLst/>
            <a:gdLst/>
            <a:ahLst/>
            <a:cxnLst/>
            <a:rect l="0" t="0" r="0" b="0"/>
            <a:pathLst>
              <a:path w="548642" h="60009">
                <a:moveTo>
                  <a:pt x="548641" y="0"/>
                </a:moveTo>
                <a:lnTo>
                  <a:pt x="530437" y="0"/>
                </a:lnTo>
                <a:lnTo>
                  <a:pt x="349941" y="7381"/>
                </a:lnTo>
                <a:lnTo>
                  <a:pt x="332355" y="8731"/>
                </a:lnTo>
                <a:lnTo>
                  <a:pt x="316820" y="10583"/>
                </a:lnTo>
                <a:lnTo>
                  <a:pt x="278922" y="16134"/>
                </a:lnTo>
                <a:lnTo>
                  <a:pt x="214453" y="24951"/>
                </a:lnTo>
                <a:lnTo>
                  <a:pt x="188689" y="28064"/>
                </a:lnTo>
                <a:lnTo>
                  <a:pt x="168655" y="30139"/>
                </a:lnTo>
                <a:lnTo>
                  <a:pt x="152442" y="31523"/>
                </a:lnTo>
                <a:lnTo>
                  <a:pt x="135918" y="33398"/>
                </a:lnTo>
                <a:lnTo>
                  <a:pt x="102318" y="38021"/>
                </a:lnTo>
                <a:lnTo>
                  <a:pt x="70875" y="43251"/>
                </a:lnTo>
                <a:lnTo>
                  <a:pt x="55823" y="45979"/>
                </a:lnTo>
                <a:lnTo>
                  <a:pt x="44835" y="48750"/>
                </a:lnTo>
                <a:lnTo>
                  <a:pt x="36558" y="51550"/>
                </a:lnTo>
                <a:lnTo>
                  <a:pt x="30087" y="54369"/>
                </a:lnTo>
                <a:lnTo>
                  <a:pt x="24821" y="56249"/>
                </a:lnTo>
                <a:lnTo>
                  <a:pt x="20357" y="57502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71"/>
          <p:cNvSpPr/>
          <p:nvPr/>
        </p:nvSpPr>
        <p:spPr>
          <a:xfrm>
            <a:off x="1451609" y="4037647"/>
            <a:ext cx="25656" cy="257176"/>
          </a:xfrm>
          <a:custGeom>
            <a:avLst/>
            <a:gdLst/>
            <a:ahLst/>
            <a:cxnLst/>
            <a:rect l="0" t="0" r="0" b="0"/>
            <a:pathLst>
              <a:path w="25656" h="257176">
                <a:moveTo>
                  <a:pt x="0" y="0"/>
                </a:moveTo>
                <a:lnTo>
                  <a:pt x="4551" y="9102"/>
                </a:lnTo>
                <a:lnTo>
                  <a:pt x="5892" y="16545"/>
                </a:lnTo>
                <a:lnTo>
                  <a:pt x="6786" y="26270"/>
                </a:lnTo>
                <a:lnTo>
                  <a:pt x="7779" y="46918"/>
                </a:lnTo>
                <a:lnTo>
                  <a:pt x="8220" y="62445"/>
                </a:lnTo>
                <a:lnTo>
                  <a:pt x="10243" y="77825"/>
                </a:lnTo>
                <a:lnTo>
                  <a:pt x="22097" y="152392"/>
                </a:lnTo>
                <a:lnTo>
                  <a:pt x="23304" y="161602"/>
                </a:lnTo>
                <a:lnTo>
                  <a:pt x="24108" y="169647"/>
                </a:lnTo>
                <a:lnTo>
                  <a:pt x="24645" y="176916"/>
                </a:lnTo>
                <a:lnTo>
                  <a:pt x="25003" y="183666"/>
                </a:lnTo>
                <a:lnTo>
                  <a:pt x="25400" y="196247"/>
                </a:lnTo>
                <a:lnTo>
                  <a:pt x="25655" y="219846"/>
                </a:lnTo>
                <a:lnTo>
                  <a:pt x="24724" y="224669"/>
                </a:lnTo>
                <a:lnTo>
                  <a:pt x="23150" y="228837"/>
                </a:lnTo>
                <a:lnTo>
                  <a:pt x="21148" y="232568"/>
                </a:lnTo>
                <a:lnTo>
                  <a:pt x="19814" y="236008"/>
                </a:lnTo>
                <a:lnTo>
                  <a:pt x="18925" y="239253"/>
                </a:lnTo>
                <a:lnTo>
                  <a:pt x="1714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72"/>
          <p:cNvSpPr/>
          <p:nvPr/>
        </p:nvSpPr>
        <p:spPr>
          <a:xfrm>
            <a:off x="1571624" y="4054792"/>
            <a:ext cx="25719" cy="274321"/>
          </a:xfrm>
          <a:custGeom>
            <a:avLst/>
            <a:gdLst/>
            <a:ahLst/>
            <a:cxnLst/>
            <a:rect l="0" t="0" r="0" b="0"/>
            <a:pathLst>
              <a:path w="25719" h="274321">
                <a:moveTo>
                  <a:pt x="0" y="0"/>
                </a:moveTo>
                <a:lnTo>
                  <a:pt x="0" y="31245"/>
                </a:lnTo>
                <a:lnTo>
                  <a:pt x="953" y="37022"/>
                </a:lnTo>
                <a:lnTo>
                  <a:pt x="2540" y="42779"/>
                </a:lnTo>
                <a:lnTo>
                  <a:pt x="4551" y="48522"/>
                </a:lnTo>
                <a:lnTo>
                  <a:pt x="5892" y="53303"/>
                </a:lnTo>
                <a:lnTo>
                  <a:pt x="6786" y="57443"/>
                </a:lnTo>
                <a:lnTo>
                  <a:pt x="7381" y="61155"/>
                </a:lnTo>
                <a:lnTo>
                  <a:pt x="7779" y="69345"/>
                </a:lnTo>
                <a:lnTo>
                  <a:pt x="8220" y="93685"/>
                </a:lnTo>
                <a:lnTo>
                  <a:pt x="9290" y="108177"/>
                </a:lnTo>
                <a:lnTo>
                  <a:pt x="10956" y="123553"/>
                </a:lnTo>
                <a:lnTo>
                  <a:pt x="13019" y="139519"/>
                </a:lnTo>
                <a:lnTo>
                  <a:pt x="14395" y="152067"/>
                </a:lnTo>
                <a:lnTo>
                  <a:pt x="15311" y="162338"/>
                </a:lnTo>
                <a:lnTo>
                  <a:pt x="15923" y="171091"/>
                </a:lnTo>
                <a:lnTo>
                  <a:pt x="16331" y="178830"/>
                </a:lnTo>
                <a:lnTo>
                  <a:pt x="16783" y="192510"/>
                </a:lnTo>
                <a:lnTo>
                  <a:pt x="17038" y="210922"/>
                </a:lnTo>
                <a:lnTo>
                  <a:pt x="18027" y="218720"/>
                </a:lnTo>
                <a:lnTo>
                  <a:pt x="19638" y="227728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73"/>
          <p:cNvSpPr/>
          <p:nvPr/>
        </p:nvSpPr>
        <p:spPr>
          <a:xfrm>
            <a:off x="1665922" y="4294822"/>
            <a:ext cx="102871" cy="94299"/>
          </a:xfrm>
          <a:custGeom>
            <a:avLst/>
            <a:gdLst/>
            <a:ahLst/>
            <a:cxnLst/>
            <a:rect l="0" t="0" r="0" b="0"/>
            <a:pathLst>
              <a:path w="102871" h="94299">
                <a:moveTo>
                  <a:pt x="102870" y="0"/>
                </a:moveTo>
                <a:lnTo>
                  <a:pt x="76600" y="26270"/>
                </a:lnTo>
                <a:lnTo>
                  <a:pt x="0" y="942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74"/>
          <p:cNvSpPr/>
          <p:nvPr/>
        </p:nvSpPr>
        <p:spPr>
          <a:xfrm>
            <a:off x="1940242" y="3780472"/>
            <a:ext cx="25718" cy="180024"/>
          </a:xfrm>
          <a:custGeom>
            <a:avLst/>
            <a:gdLst/>
            <a:ahLst/>
            <a:cxnLst/>
            <a:rect l="0" t="0" r="0" b="0"/>
            <a:pathLst>
              <a:path w="25718" h="180024">
                <a:moveTo>
                  <a:pt x="0" y="0"/>
                </a:moveTo>
                <a:lnTo>
                  <a:pt x="0" y="24702"/>
                </a:lnTo>
                <a:lnTo>
                  <a:pt x="952" y="28851"/>
                </a:lnTo>
                <a:lnTo>
                  <a:pt x="2540" y="32569"/>
                </a:lnTo>
                <a:lnTo>
                  <a:pt x="4551" y="36000"/>
                </a:lnTo>
                <a:lnTo>
                  <a:pt x="5891" y="40193"/>
                </a:lnTo>
                <a:lnTo>
                  <a:pt x="6785" y="44893"/>
                </a:lnTo>
                <a:lnTo>
                  <a:pt x="7381" y="49931"/>
                </a:lnTo>
                <a:lnTo>
                  <a:pt x="8731" y="55195"/>
                </a:lnTo>
                <a:lnTo>
                  <a:pt x="10583" y="60609"/>
                </a:lnTo>
                <a:lnTo>
                  <a:pt x="12770" y="66124"/>
                </a:lnTo>
                <a:lnTo>
                  <a:pt x="14229" y="70753"/>
                </a:lnTo>
                <a:lnTo>
                  <a:pt x="15201" y="74791"/>
                </a:lnTo>
                <a:lnTo>
                  <a:pt x="15849" y="78435"/>
                </a:lnTo>
                <a:lnTo>
                  <a:pt x="17233" y="82770"/>
                </a:lnTo>
                <a:lnTo>
                  <a:pt x="19109" y="87565"/>
                </a:lnTo>
                <a:lnTo>
                  <a:pt x="21312" y="92667"/>
                </a:lnTo>
                <a:lnTo>
                  <a:pt x="22780" y="100831"/>
                </a:lnTo>
                <a:lnTo>
                  <a:pt x="23759" y="111035"/>
                </a:lnTo>
                <a:lnTo>
                  <a:pt x="25717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75"/>
          <p:cNvSpPr/>
          <p:nvPr/>
        </p:nvSpPr>
        <p:spPr>
          <a:xfrm>
            <a:off x="2000250" y="3772253"/>
            <a:ext cx="240030" cy="171098"/>
          </a:xfrm>
          <a:custGeom>
            <a:avLst/>
            <a:gdLst/>
            <a:ahLst/>
            <a:cxnLst/>
            <a:rect l="0" t="0" r="0" b="0"/>
            <a:pathLst>
              <a:path w="240030" h="171098">
                <a:moveTo>
                  <a:pt x="0" y="8219"/>
                </a:moveTo>
                <a:lnTo>
                  <a:pt x="18203" y="8219"/>
                </a:lnTo>
                <a:lnTo>
                  <a:pt x="26422" y="7267"/>
                </a:lnTo>
                <a:lnTo>
                  <a:pt x="34760" y="5679"/>
                </a:lnTo>
                <a:lnTo>
                  <a:pt x="43176" y="3668"/>
                </a:lnTo>
                <a:lnTo>
                  <a:pt x="49739" y="2328"/>
                </a:lnTo>
                <a:lnTo>
                  <a:pt x="55066" y="1434"/>
                </a:lnTo>
                <a:lnTo>
                  <a:pt x="59571" y="838"/>
                </a:lnTo>
                <a:lnTo>
                  <a:pt x="69241" y="441"/>
                </a:lnTo>
                <a:lnTo>
                  <a:pt x="97766" y="0"/>
                </a:lnTo>
                <a:lnTo>
                  <a:pt x="111850" y="834"/>
                </a:lnTo>
                <a:lnTo>
                  <a:pt x="125049" y="2344"/>
                </a:lnTo>
                <a:lnTo>
                  <a:pt x="137658" y="4302"/>
                </a:lnTo>
                <a:lnTo>
                  <a:pt x="147017" y="6560"/>
                </a:lnTo>
                <a:lnTo>
                  <a:pt x="154209" y="9018"/>
                </a:lnTo>
                <a:lnTo>
                  <a:pt x="165692" y="14289"/>
                </a:lnTo>
                <a:lnTo>
                  <a:pt x="177145" y="19807"/>
                </a:lnTo>
                <a:lnTo>
                  <a:pt x="181914" y="21659"/>
                </a:lnTo>
                <a:lnTo>
                  <a:pt x="186046" y="22894"/>
                </a:lnTo>
                <a:lnTo>
                  <a:pt x="189753" y="23718"/>
                </a:lnTo>
                <a:lnTo>
                  <a:pt x="192224" y="25219"/>
                </a:lnTo>
                <a:lnTo>
                  <a:pt x="193872" y="27172"/>
                </a:lnTo>
                <a:lnTo>
                  <a:pt x="194970" y="29427"/>
                </a:lnTo>
                <a:lnTo>
                  <a:pt x="194750" y="31883"/>
                </a:lnTo>
                <a:lnTo>
                  <a:pt x="193651" y="34472"/>
                </a:lnTo>
                <a:lnTo>
                  <a:pt x="191965" y="37151"/>
                </a:lnTo>
                <a:lnTo>
                  <a:pt x="188937" y="40842"/>
                </a:lnTo>
                <a:lnTo>
                  <a:pt x="185013" y="45208"/>
                </a:lnTo>
                <a:lnTo>
                  <a:pt x="180492" y="50023"/>
                </a:lnTo>
                <a:lnTo>
                  <a:pt x="175573" y="54186"/>
                </a:lnTo>
                <a:lnTo>
                  <a:pt x="170388" y="57914"/>
                </a:lnTo>
                <a:lnTo>
                  <a:pt x="165027" y="61351"/>
                </a:lnTo>
                <a:lnTo>
                  <a:pt x="159548" y="65548"/>
                </a:lnTo>
                <a:lnTo>
                  <a:pt x="153990" y="70251"/>
                </a:lnTo>
                <a:lnTo>
                  <a:pt x="143687" y="79604"/>
                </a:lnTo>
                <a:lnTo>
                  <a:pt x="135933" y="86936"/>
                </a:lnTo>
                <a:lnTo>
                  <a:pt x="131579" y="90224"/>
                </a:lnTo>
                <a:lnTo>
                  <a:pt x="126772" y="93369"/>
                </a:lnTo>
                <a:lnTo>
                  <a:pt x="121662" y="96419"/>
                </a:lnTo>
                <a:lnTo>
                  <a:pt x="116350" y="99404"/>
                </a:lnTo>
                <a:lnTo>
                  <a:pt x="105369" y="105261"/>
                </a:lnTo>
                <a:lnTo>
                  <a:pt x="88476" y="113913"/>
                </a:lnTo>
                <a:lnTo>
                  <a:pt x="81844" y="118687"/>
                </a:lnTo>
                <a:lnTo>
                  <a:pt x="74565" y="124726"/>
                </a:lnTo>
                <a:lnTo>
                  <a:pt x="66855" y="131611"/>
                </a:lnTo>
                <a:lnTo>
                  <a:pt x="60762" y="136200"/>
                </a:lnTo>
                <a:lnTo>
                  <a:pt x="55748" y="139260"/>
                </a:lnTo>
                <a:lnTo>
                  <a:pt x="51453" y="141300"/>
                </a:lnTo>
                <a:lnTo>
                  <a:pt x="48589" y="143612"/>
                </a:lnTo>
                <a:lnTo>
                  <a:pt x="46680" y="146106"/>
                </a:lnTo>
                <a:lnTo>
                  <a:pt x="45407" y="148721"/>
                </a:lnTo>
                <a:lnTo>
                  <a:pt x="45511" y="151417"/>
                </a:lnTo>
                <a:lnTo>
                  <a:pt x="46533" y="154167"/>
                </a:lnTo>
                <a:lnTo>
                  <a:pt x="48167" y="156953"/>
                </a:lnTo>
                <a:lnTo>
                  <a:pt x="50209" y="158810"/>
                </a:lnTo>
                <a:lnTo>
                  <a:pt x="52522" y="160048"/>
                </a:lnTo>
                <a:lnTo>
                  <a:pt x="55017" y="160873"/>
                </a:lnTo>
                <a:lnTo>
                  <a:pt x="58585" y="161423"/>
                </a:lnTo>
                <a:lnTo>
                  <a:pt x="62869" y="161790"/>
                </a:lnTo>
                <a:lnTo>
                  <a:pt x="67630" y="162035"/>
                </a:lnTo>
                <a:lnTo>
                  <a:pt x="105940" y="164847"/>
                </a:lnTo>
                <a:lnTo>
                  <a:pt x="240029" y="1710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76"/>
          <p:cNvSpPr/>
          <p:nvPr/>
        </p:nvSpPr>
        <p:spPr>
          <a:xfrm>
            <a:off x="1880234" y="4029075"/>
            <a:ext cx="437199" cy="42863"/>
          </a:xfrm>
          <a:custGeom>
            <a:avLst/>
            <a:gdLst/>
            <a:ahLst/>
            <a:cxnLst/>
            <a:rect l="0" t="0" r="0" b="0"/>
            <a:pathLst>
              <a:path w="437199" h="42863">
                <a:moveTo>
                  <a:pt x="437198" y="0"/>
                </a:moveTo>
                <a:lnTo>
                  <a:pt x="418995" y="4550"/>
                </a:lnTo>
                <a:lnTo>
                  <a:pt x="411727" y="5891"/>
                </a:lnTo>
                <a:lnTo>
                  <a:pt x="404978" y="6785"/>
                </a:lnTo>
                <a:lnTo>
                  <a:pt x="398573" y="7380"/>
                </a:lnTo>
                <a:lnTo>
                  <a:pt x="307643" y="8219"/>
                </a:lnTo>
                <a:lnTo>
                  <a:pt x="235828" y="8468"/>
                </a:lnTo>
                <a:lnTo>
                  <a:pt x="214369" y="9455"/>
                </a:lnTo>
                <a:lnTo>
                  <a:pt x="191490" y="11066"/>
                </a:lnTo>
                <a:lnTo>
                  <a:pt x="167665" y="13092"/>
                </a:lnTo>
                <a:lnTo>
                  <a:pt x="147019" y="15395"/>
                </a:lnTo>
                <a:lnTo>
                  <a:pt x="128493" y="17884"/>
                </a:lnTo>
                <a:lnTo>
                  <a:pt x="99018" y="22235"/>
                </a:lnTo>
                <a:lnTo>
                  <a:pt x="89825" y="23396"/>
                </a:lnTo>
                <a:lnTo>
                  <a:pt x="82744" y="24170"/>
                </a:lnTo>
                <a:lnTo>
                  <a:pt x="69795" y="25029"/>
                </a:lnTo>
                <a:lnTo>
                  <a:pt x="57690" y="26364"/>
                </a:lnTo>
                <a:lnTo>
                  <a:pt x="51795" y="28054"/>
                </a:lnTo>
                <a:lnTo>
                  <a:pt x="45960" y="30132"/>
                </a:lnTo>
                <a:lnTo>
                  <a:pt x="41118" y="31518"/>
                </a:lnTo>
                <a:lnTo>
                  <a:pt x="36937" y="32442"/>
                </a:lnTo>
                <a:lnTo>
                  <a:pt x="33197" y="33058"/>
                </a:lnTo>
                <a:lnTo>
                  <a:pt x="27847" y="34421"/>
                </a:lnTo>
                <a:lnTo>
                  <a:pt x="21422" y="36282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77"/>
          <p:cNvSpPr/>
          <p:nvPr/>
        </p:nvSpPr>
        <p:spPr>
          <a:xfrm>
            <a:off x="2000250" y="4131945"/>
            <a:ext cx="8573" cy="25718"/>
          </a:xfrm>
          <a:custGeom>
            <a:avLst/>
            <a:gdLst/>
            <a:ahLst/>
            <a:cxnLst/>
            <a:rect l="0" t="0" r="0" b="0"/>
            <a:pathLst>
              <a:path w="8573" h="25718">
                <a:moveTo>
                  <a:pt x="0" y="25717"/>
                </a:moveTo>
                <a:lnTo>
                  <a:pt x="0" y="16615"/>
                </a:lnTo>
                <a:lnTo>
                  <a:pt x="952" y="13934"/>
                </a:lnTo>
                <a:lnTo>
                  <a:pt x="2539" y="12147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78"/>
          <p:cNvSpPr/>
          <p:nvPr/>
        </p:nvSpPr>
        <p:spPr>
          <a:xfrm>
            <a:off x="2014615" y="4114800"/>
            <a:ext cx="217093" cy="222886"/>
          </a:xfrm>
          <a:custGeom>
            <a:avLst/>
            <a:gdLst/>
            <a:ahLst/>
            <a:cxnLst/>
            <a:rect l="0" t="0" r="0" b="0"/>
            <a:pathLst>
              <a:path w="217093" h="222886">
                <a:moveTo>
                  <a:pt x="97077" y="0"/>
                </a:moveTo>
                <a:lnTo>
                  <a:pt x="116390" y="19312"/>
                </a:lnTo>
                <a:lnTo>
                  <a:pt x="118525" y="22400"/>
                </a:lnTo>
                <a:lnTo>
                  <a:pt x="120897" y="28370"/>
                </a:lnTo>
                <a:lnTo>
                  <a:pt x="121529" y="34153"/>
                </a:lnTo>
                <a:lnTo>
                  <a:pt x="121951" y="41819"/>
                </a:lnTo>
                <a:lnTo>
                  <a:pt x="122545" y="65731"/>
                </a:lnTo>
                <a:lnTo>
                  <a:pt x="122628" y="72395"/>
                </a:lnTo>
                <a:lnTo>
                  <a:pt x="121731" y="78743"/>
                </a:lnTo>
                <a:lnTo>
                  <a:pt x="120180" y="84880"/>
                </a:lnTo>
                <a:lnTo>
                  <a:pt x="118194" y="90877"/>
                </a:lnTo>
                <a:lnTo>
                  <a:pt x="114013" y="98684"/>
                </a:lnTo>
                <a:lnTo>
                  <a:pt x="108368" y="107700"/>
                </a:lnTo>
                <a:lnTo>
                  <a:pt x="101746" y="117519"/>
                </a:lnTo>
                <a:lnTo>
                  <a:pt x="94475" y="126924"/>
                </a:lnTo>
                <a:lnTo>
                  <a:pt x="86770" y="136050"/>
                </a:lnTo>
                <a:lnTo>
                  <a:pt x="78776" y="144993"/>
                </a:lnTo>
                <a:lnTo>
                  <a:pt x="59733" y="165089"/>
                </a:lnTo>
                <a:lnTo>
                  <a:pt x="8888" y="216762"/>
                </a:lnTo>
                <a:lnTo>
                  <a:pt x="5899" y="218803"/>
                </a:lnTo>
                <a:lnTo>
                  <a:pt x="38" y="221071"/>
                </a:lnTo>
                <a:lnTo>
                  <a:pt x="0" y="221675"/>
                </a:lnTo>
                <a:lnTo>
                  <a:pt x="5037" y="222347"/>
                </a:lnTo>
                <a:lnTo>
                  <a:pt x="9047" y="222526"/>
                </a:lnTo>
                <a:lnTo>
                  <a:pt x="18582" y="222725"/>
                </a:lnTo>
                <a:lnTo>
                  <a:pt x="24745" y="221826"/>
                </a:lnTo>
                <a:lnTo>
                  <a:pt x="31711" y="220274"/>
                </a:lnTo>
                <a:lnTo>
                  <a:pt x="39212" y="218287"/>
                </a:lnTo>
                <a:lnTo>
                  <a:pt x="48975" y="216962"/>
                </a:lnTo>
                <a:lnTo>
                  <a:pt x="60247" y="216079"/>
                </a:lnTo>
                <a:lnTo>
                  <a:pt x="83566" y="215097"/>
                </a:lnTo>
                <a:lnTo>
                  <a:pt x="103454" y="214661"/>
                </a:lnTo>
                <a:lnTo>
                  <a:pt x="117521" y="215497"/>
                </a:lnTo>
                <a:lnTo>
                  <a:pt x="134519" y="217007"/>
                </a:lnTo>
                <a:lnTo>
                  <a:pt x="167058" y="220272"/>
                </a:lnTo>
                <a:lnTo>
                  <a:pt x="177068" y="221143"/>
                </a:lnTo>
                <a:lnTo>
                  <a:pt x="217092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79"/>
          <p:cNvSpPr/>
          <p:nvPr/>
        </p:nvSpPr>
        <p:spPr>
          <a:xfrm>
            <a:off x="2240279" y="4114818"/>
            <a:ext cx="171451" cy="214295"/>
          </a:xfrm>
          <a:custGeom>
            <a:avLst/>
            <a:gdLst/>
            <a:ahLst/>
            <a:cxnLst/>
            <a:rect l="0" t="0" r="0" b="0"/>
            <a:pathLst>
              <a:path w="171451" h="214295">
                <a:moveTo>
                  <a:pt x="0" y="17127"/>
                </a:moveTo>
                <a:lnTo>
                  <a:pt x="9102" y="8025"/>
                </a:lnTo>
                <a:lnTo>
                  <a:pt x="13688" y="5344"/>
                </a:lnTo>
                <a:lnTo>
                  <a:pt x="18651" y="3556"/>
                </a:lnTo>
                <a:lnTo>
                  <a:pt x="23864" y="2365"/>
                </a:lnTo>
                <a:lnTo>
                  <a:pt x="30197" y="1570"/>
                </a:lnTo>
                <a:lnTo>
                  <a:pt x="37276" y="1041"/>
                </a:lnTo>
                <a:lnTo>
                  <a:pt x="50858" y="452"/>
                </a:lnTo>
                <a:lnTo>
                  <a:pt x="60069" y="191"/>
                </a:lnTo>
                <a:lnTo>
                  <a:pt x="106458" y="0"/>
                </a:lnTo>
                <a:lnTo>
                  <a:pt x="113835" y="1899"/>
                </a:lnTo>
                <a:lnTo>
                  <a:pt x="121610" y="5070"/>
                </a:lnTo>
                <a:lnTo>
                  <a:pt x="129651" y="9089"/>
                </a:lnTo>
                <a:lnTo>
                  <a:pt x="135012" y="12721"/>
                </a:lnTo>
                <a:lnTo>
                  <a:pt x="138585" y="16094"/>
                </a:lnTo>
                <a:lnTo>
                  <a:pt x="140968" y="19296"/>
                </a:lnTo>
                <a:lnTo>
                  <a:pt x="143509" y="21430"/>
                </a:lnTo>
                <a:lnTo>
                  <a:pt x="146155" y="22853"/>
                </a:lnTo>
                <a:lnTo>
                  <a:pt x="148872" y="23802"/>
                </a:lnTo>
                <a:lnTo>
                  <a:pt x="150683" y="25387"/>
                </a:lnTo>
                <a:lnTo>
                  <a:pt x="151891" y="27396"/>
                </a:lnTo>
                <a:lnTo>
                  <a:pt x="152696" y="29687"/>
                </a:lnTo>
                <a:lnTo>
                  <a:pt x="152280" y="33121"/>
                </a:lnTo>
                <a:lnTo>
                  <a:pt x="151050" y="37314"/>
                </a:lnTo>
                <a:lnTo>
                  <a:pt x="149278" y="42015"/>
                </a:lnTo>
                <a:lnTo>
                  <a:pt x="147144" y="46102"/>
                </a:lnTo>
                <a:lnTo>
                  <a:pt x="144768" y="49778"/>
                </a:lnTo>
                <a:lnTo>
                  <a:pt x="142232" y="53182"/>
                </a:lnTo>
                <a:lnTo>
                  <a:pt x="139589" y="57356"/>
                </a:lnTo>
                <a:lnTo>
                  <a:pt x="136875" y="62044"/>
                </a:lnTo>
                <a:lnTo>
                  <a:pt x="131318" y="72333"/>
                </a:lnTo>
                <a:lnTo>
                  <a:pt x="125674" y="83255"/>
                </a:lnTo>
                <a:lnTo>
                  <a:pt x="120930" y="89787"/>
                </a:lnTo>
                <a:lnTo>
                  <a:pt x="114910" y="97000"/>
                </a:lnTo>
                <a:lnTo>
                  <a:pt x="108040" y="104665"/>
                </a:lnTo>
                <a:lnTo>
                  <a:pt x="95325" y="118263"/>
                </a:lnTo>
                <a:lnTo>
                  <a:pt x="71641" y="142514"/>
                </a:lnTo>
                <a:lnTo>
                  <a:pt x="65858" y="149296"/>
                </a:lnTo>
                <a:lnTo>
                  <a:pt x="60098" y="156674"/>
                </a:lnTo>
                <a:lnTo>
                  <a:pt x="54353" y="164451"/>
                </a:lnTo>
                <a:lnTo>
                  <a:pt x="50523" y="170588"/>
                </a:lnTo>
                <a:lnTo>
                  <a:pt x="47970" y="175632"/>
                </a:lnTo>
                <a:lnTo>
                  <a:pt x="46267" y="179947"/>
                </a:lnTo>
                <a:lnTo>
                  <a:pt x="45133" y="183776"/>
                </a:lnTo>
                <a:lnTo>
                  <a:pt x="44376" y="187281"/>
                </a:lnTo>
                <a:lnTo>
                  <a:pt x="43872" y="190571"/>
                </a:lnTo>
                <a:lnTo>
                  <a:pt x="44488" y="193716"/>
                </a:lnTo>
                <a:lnTo>
                  <a:pt x="47713" y="199751"/>
                </a:lnTo>
                <a:lnTo>
                  <a:pt x="50859" y="202694"/>
                </a:lnTo>
                <a:lnTo>
                  <a:pt x="54861" y="205608"/>
                </a:lnTo>
                <a:lnTo>
                  <a:pt x="59434" y="208504"/>
                </a:lnTo>
                <a:lnTo>
                  <a:pt x="66293" y="210434"/>
                </a:lnTo>
                <a:lnTo>
                  <a:pt x="74676" y="211721"/>
                </a:lnTo>
                <a:lnTo>
                  <a:pt x="84074" y="212578"/>
                </a:lnTo>
                <a:lnTo>
                  <a:pt x="95102" y="213150"/>
                </a:lnTo>
                <a:lnTo>
                  <a:pt x="120055" y="213786"/>
                </a:lnTo>
                <a:lnTo>
                  <a:pt x="171450" y="2142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80"/>
          <p:cNvSpPr/>
          <p:nvPr/>
        </p:nvSpPr>
        <p:spPr>
          <a:xfrm>
            <a:off x="2531744" y="4294822"/>
            <a:ext cx="77154" cy="128589"/>
          </a:xfrm>
          <a:custGeom>
            <a:avLst/>
            <a:gdLst/>
            <a:ahLst/>
            <a:cxnLst/>
            <a:rect l="0" t="0" r="0" b="0"/>
            <a:pathLst>
              <a:path w="77154" h="128589">
                <a:moveTo>
                  <a:pt x="77153" y="0"/>
                </a:moveTo>
                <a:lnTo>
                  <a:pt x="72602" y="9102"/>
                </a:lnTo>
                <a:lnTo>
                  <a:pt x="71261" y="12736"/>
                </a:lnTo>
                <a:lnTo>
                  <a:pt x="70368" y="16110"/>
                </a:lnTo>
                <a:lnTo>
                  <a:pt x="69772" y="19313"/>
                </a:lnTo>
                <a:lnTo>
                  <a:pt x="66517" y="26210"/>
                </a:lnTo>
                <a:lnTo>
                  <a:pt x="61490" y="35571"/>
                </a:lnTo>
                <a:lnTo>
                  <a:pt x="55281" y="46574"/>
                </a:lnTo>
                <a:lnTo>
                  <a:pt x="50189" y="54862"/>
                </a:lnTo>
                <a:lnTo>
                  <a:pt x="45842" y="61340"/>
                </a:lnTo>
                <a:lnTo>
                  <a:pt x="41991" y="66611"/>
                </a:lnTo>
                <a:lnTo>
                  <a:pt x="38472" y="72030"/>
                </a:lnTo>
                <a:lnTo>
                  <a:pt x="35173" y="77547"/>
                </a:lnTo>
                <a:lnTo>
                  <a:pt x="32021" y="83131"/>
                </a:lnTo>
                <a:lnTo>
                  <a:pt x="29920" y="87806"/>
                </a:lnTo>
                <a:lnTo>
                  <a:pt x="28520" y="91874"/>
                </a:lnTo>
                <a:lnTo>
                  <a:pt x="27586" y="95540"/>
                </a:lnTo>
                <a:lnTo>
                  <a:pt x="26011" y="99888"/>
                </a:lnTo>
                <a:lnTo>
                  <a:pt x="24008" y="104692"/>
                </a:lnTo>
                <a:lnTo>
                  <a:pt x="21721" y="109800"/>
                </a:lnTo>
                <a:lnTo>
                  <a:pt x="19243" y="114158"/>
                </a:lnTo>
                <a:lnTo>
                  <a:pt x="16639" y="118016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81"/>
          <p:cNvSpPr/>
          <p:nvPr/>
        </p:nvSpPr>
        <p:spPr>
          <a:xfrm>
            <a:off x="2788919" y="3746182"/>
            <a:ext cx="25719" cy="171451"/>
          </a:xfrm>
          <a:custGeom>
            <a:avLst/>
            <a:gdLst/>
            <a:ahLst/>
            <a:cxnLst/>
            <a:rect l="0" t="0" r="0" b="0"/>
            <a:pathLst>
              <a:path w="25719" h="171451">
                <a:moveTo>
                  <a:pt x="0" y="0"/>
                </a:moveTo>
                <a:lnTo>
                  <a:pt x="4551" y="9102"/>
                </a:lnTo>
                <a:lnTo>
                  <a:pt x="6845" y="15593"/>
                </a:lnTo>
                <a:lnTo>
                  <a:pt x="9326" y="23730"/>
                </a:lnTo>
                <a:lnTo>
                  <a:pt x="11932" y="32965"/>
                </a:lnTo>
                <a:lnTo>
                  <a:pt x="13670" y="41027"/>
                </a:lnTo>
                <a:lnTo>
                  <a:pt x="14829" y="48306"/>
                </a:lnTo>
                <a:lnTo>
                  <a:pt x="15601" y="55064"/>
                </a:lnTo>
                <a:lnTo>
                  <a:pt x="17068" y="64332"/>
                </a:lnTo>
                <a:lnTo>
                  <a:pt x="21239" y="87330"/>
                </a:lnTo>
                <a:lnTo>
                  <a:pt x="22732" y="97272"/>
                </a:lnTo>
                <a:lnTo>
                  <a:pt x="23727" y="105806"/>
                </a:lnTo>
                <a:lnTo>
                  <a:pt x="24833" y="119415"/>
                </a:lnTo>
                <a:lnTo>
                  <a:pt x="25128" y="124377"/>
                </a:lnTo>
                <a:lnTo>
                  <a:pt x="25718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82"/>
          <p:cNvSpPr/>
          <p:nvPr/>
        </p:nvSpPr>
        <p:spPr>
          <a:xfrm>
            <a:off x="2876481" y="3771900"/>
            <a:ext cx="178000" cy="162481"/>
          </a:xfrm>
          <a:custGeom>
            <a:avLst/>
            <a:gdLst/>
            <a:ahLst/>
            <a:cxnLst/>
            <a:rect l="0" t="0" r="0" b="0"/>
            <a:pathLst>
              <a:path w="178000" h="162481">
                <a:moveTo>
                  <a:pt x="92461" y="0"/>
                </a:moveTo>
                <a:lnTo>
                  <a:pt x="43101" y="0"/>
                </a:lnTo>
                <a:lnTo>
                  <a:pt x="37647" y="952"/>
                </a:lnTo>
                <a:lnTo>
                  <a:pt x="32105" y="2540"/>
                </a:lnTo>
                <a:lnTo>
                  <a:pt x="26506" y="4550"/>
                </a:lnTo>
                <a:lnTo>
                  <a:pt x="21821" y="6844"/>
                </a:lnTo>
                <a:lnTo>
                  <a:pt x="17745" y="9325"/>
                </a:lnTo>
                <a:lnTo>
                  <a:pt x="14076" y="11931"/>
                </a:lnTo>
                <a:lnTo>
                  <a:pt x="10677" y="14621"/>
                </a:lnTo>
                <a:lnTo>
                  <a:pt x="7458" y="17368"/>
                </a:lnTo>
                <a:lnTo>
                  <a:pt x="4360" y="20151"/>
                </a:lnTo>
                <a:lnTo>
                  <a:pt x="2294" y="22959"/>
                </a:lnTo>
                <a:lnTo>
                  <a:pt x="917" y="25783"/>
                </a:lnTo>
                <a:lnTo>
                  <a:pt x="0" y="28619"/>
                </a:lnTo>
                <a:lnTo>
                  <a:pt x="340" y="31462"/>
                </a:lnTo>
                <a:lnTo>
                  <a:pt x="1519" y="34309"/>
                </a:lnTo>
                <a:lnTo>
                  <a:pt x="3258" y="37160"/>
                </a:lnTo>
                <a:lnTo>
                  <a:pt x="5370" y="40013"/>
                </a:lnTo>
                <a:lnTo>
                  <a:pt x="7730" y="42868"/>
                </a:lnTo>
                <a:lnTo>
                  <a:pt x="10256" y="45723"/>
                </a:lnTo>
                <a:lnTo>
                  <a:pt x="15603" y="51436"/>
                </a:lnTo>
                <a:lnTo>
                  <a:pt x="18363" y="54293"/>
                </a:lnTo>
                <a:lnTo>
                  <a:pt x="22107" y="57151"/>
                </a:lnTo>
                <a:lnTo>
                  <a:pt x="26508" y="60007"/>
                </a:lnTo>
                <a:lnTo>
                  <a:pt x="31348" y="62865"/>
                </a:lnTo>
                <a:lnTo>
                  <a:pt x="41241" y="67627"/>
                </a:lnTo>
                <a:lnTo>
                  <a:pt x="100944" y="94771"/>
                </a:lnTo>
                <a:lnTo>
                  <a:pt x="109547" y="99376"/>
                </a:lnTo>
                <a:lnTo>
                  <a:pt x="118139" y="104350"/>
                </a:lnTo>
                <a:lnTo>
                  <a:pt x="126725" y="109572"/>
                </a:lnTo>
                <a:lnTo>
                  <a:pt x="133401" y="114005"/>
                </a:lnTo>
                <a:lnTo>
                  <a:pt x="138804" y="117913"/>
                </a:lnTo>
                <a:lnTo>
                  <a:pt x="143359" y="121471"/>
                </a:lnTo>
                <a:lnTo>
                  <a:pt x="148301" y="124796"/>
                </a:lnTo>
                <a:lnTo>
                  <a:pt x="153500" y="127965"/>
                </a:lnTo>
                <a:lnTo>
                  <a:pt x="158871" y="131029"/>
                </a:lnTo>
                <a:lnTo>
                  <a:pt x="163404" y="134025"/>
                </a:lnTo>
                <a:lnTo>
                  <a:pt x="167379" y="136975"/>
                </a:lnTo>
                <a:lnTo>
                  <a:pt x="170981" y="139894"/>
                </a:lnTo>
                <a:lnTo>
                  <a:pt x="173383" y="142793"/>
                </a:lnTo>
                <a:lnTo>
                  <a:pt x="174984" y="145677"/>
                </a:lnTo>
                <a:lnTo>
                  <a:pt x="177553" y="152600"/>
                </a:lnTo>
                <a:lnTo>
                  <a:pt x="177905" y="156087"/>
                </a:lnTo>
                <a:lnTo>
                  <a:pt x="177999" y="158351"/>
                </a:lnTo>
                <a:lnTo>
                  <a:pt x="177109" y="159860"/>
                </a:lnTo>
                <a:lnTo>
                  <a:pt x="175563" y="160865"/>
                </a:lnTo>
                <a:lnTo>
                  <a:pt x="173580" y="161536"/>
                </a:lnTo>
                <a:lnTo>
                  <a:pt x="170353" y="161983"/>
                </a:lnTo>
                <a:lnTo>
                  <a:pt x="166296" y="162281"/>
                </a:lnTo>
                <a:lnTo>
                  <a:pt x="161687" y="162480"/>
                </a:lnTo>
                <a:lnTo>
                  <a:pt x="155757" y="161659"/>
                </a:lnTo>
                <a:lnTo>
                  <a:pt x="148946" y="160161"/>
                </a:lnTo>
                <a:lnTo>
                  <a:pt x="141548" y="158208"/>
                </a:lnTo>
                <a:lnTo>
                  <a:pt x="135663" y="156907"/>
                </a:lnTo>
                <a:lnTo>
                  <a:pt x="130787" y="156040"/>
                </a:lnTo>
                <a:lnTo>
                  <a:pt x="126585" y="155461"/>
                </a:lnTo>
                <a:lnTo>
                  <a:pt x="122830" y="154123"/>
                </a:lnTo>
                <a:lnTo>
                  <a:pt x="119375" y="152279"/>
                </a:lnTo>
                <a:lnTo>
                  <a:pt x="116119" y="150097"/>
                </a:lnTo>
                <a:lnTo>
                  <a:pt x="112995" y="145784"/>
                </a:lnTo>
                <a:lnTo>
                  <a:pt x="109960" y="140052"/>
                </a:lnTo>
                <a:lnTo>
                  <a:pt x="106985" y="133373"/>
                </a:lnTo>
                <a:lnTo>
                  <a:pt x="105001" y="127015"/>
                </a:lnTo>
                <a:lnTo>
                  <a:pt x="103679" y="120872"/>
                </a:lnTo>
                <a:lnTo>
                  <a:pt x="102797" y="114871"/>
                </a:lnTo>
                <a:lnTo>
                  <a:pt x="102209" y="109918"/>
                </a:lnTo>
                <a:lnTo>
                  <a:pt x="101817" y="105664"/>
                </a:lnTo>
                <a:lnTo>
                  <a:pt x="101556" y="101875"/>
                </a:lnTo>
                <a:lnTo>
                  <a:pt x="101382" y="97444"/>
                </a:lnTo>
                <a:lnTo>
                  <a:pt x="101137" y="83058"/>
                </a:lnTo>
                <a:lnTo>
                  <a:pt x="101080" y="75650"/>
                </a:lnTo>
                <a:lnTo>
                  <a:pt x="102017" y="72340"/>
                </a:lnTo>
                <a:lnTo>
                  <a:pt x="103594" y="69182"/>
                </a:lnTo>
                <a:lnTo>
                  <a:pt x="105598" y="66123"/>
                </a:lnTo>
                <a:lnTo>
                  <a:pt x="106934" y="63132"/>
                </a:lnTo>
                <a:lnTo>
                  <a:pt x="107825" y="60185"/>
                </a:lnTo>
                <a:lnTo>
                  <a:pt x="109254" y="53163"/>
                </a:lnTo>
                <a:lnTo>
                  <a:pt x="109449" y="49663"/>
                </a:lnTo>
                <a:lnTo>
                  <a:pt x="109537" y="44932"/>
                </a:lnTo>
                <a:lnTo>
                  <a:pt x="109575" y="39655"/>
                </a:lnTo>
                <a:lnTo>
                  <a:pt x="108633" y="36914"/>
                </a:lnTo>
                <a:lnTo>
                  <a:pt x="107052" y="34134"/>
                </a:lnTo>
                <a:lnTo>
                  <a:pt x="101033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83"/>
          <p:cNvSpPr/>
          <p:nvPr/>
        </p:nvSpPr>
        <p:spPr>
          <a:xfrm>
            <a:off x="2754629" y="3995988"/>
            <a:ext cx="437199" cy="41660"/>
          </a:xfrm>
          <a:custGeom>
            <a:avLst/>
            <a:gdLst/>
            <a:ahLst/>
            <a:cxnLst/>
            <a:rect l="0" t="0" r="0" b="0"/>
            <a:pathLst>
              <a:path w="437199" h="41660">
                <a:moveTo>
                  <a:pt x="437198" y="24514"/>
                </a:moveTo>
                <a:lnTo>
                  <a:pt x="423546" y="19963"/>
                </a:lnTo>
                <a:lnTo>
                  <a:pt x="417619" y="17670"/>
                </a:lnTo>
                <a:lnTo>
                  <a:pt x="411763" y="15189"/>
                </a:lnTo>
                <a:lnTo>
                  <a:pt x="405954" y="12582"/>
                </a:lnTo>
                <a:lnTo>
                  <a:pt x="400176" y="10844"/>
                </a:lnTo>
                <a:lnTo>
                  <a:pt x="394419" y="9686"/>
                </a:lnTo>
                <a:lnTo>
                  <a:pt x="381990" y="8399"/>
                </a:lnTo>
                <a:lnTo>
                  <a:pt x="374675" y="8055"/>
                </a:lnTo>
                <a:lnTo>
                  <a:pt x="358928" y="7674"/>
                </a:lnTo>
                <a:lnTo>
                  <a:pt x="342404" y="7505"/>
                </a:lnTo>
                <a:lnTo>
                  <a:pt x="327329" y="6507"/>
                </a:lnTo>
                <a:lnTo>
                  <a:pt x="285180" y="2859"/>
                </a:lnTo>
                <a:lnTo>
                  <a:pt x="265368" y="1505"/>
                </a:lnTo>
                <a:lnTo>
                  <a:pt x="247397" y="602"/>
                </a:lnTo>
                <a:lnTo>
                  <a:pt x="230654" y="0"/>
                </a:lnTo>
                <a:lnTo>
                  <a:pt x="213777" y="551"/>
                </a:lnTo>
                <a:lnTo>
                  <a:pt x="196811" y="1872"/>
                </a:lnTo>
                <a:lnTo>
                  <a:pt x="179785" y="3704"/>
                </a:lnTo>
                <a:lnTo>
                  <a:pt x="165577" y="4926"/>
                </a:lnTo>
                <a:lnTo>
                  <a:pt x="153247" y="5740"/>
                </a:lnTo>
                <a:lnTo>
                  <a:pt x="142170" y="6283"/>
                </a:lnTo>
                <a:lnTo>
                  <a:pt x="130023" y="7598"/>
                </a:lnTo>
                <a:lnTo>
                  <a:pt x="117162" y="9427"/>
                </a:lnTo>
                <a:lnTo>
                  <a:pt x="103826" y="11598"/>
                </a:lnTo>
                <a:lnTo>
                  <a:pt x="87315" y="14951"/>
                </a:lnTo>
                <a:lnTo>
                  <a:pt x="48649" y="23756"/>
                </a:lnTo>
                <a:lnTo>
                  <a:pt x="34338" y="27819"/>
                </a:lnTo>
                <a:lnTo>
                  <a:pt x="23845" y="31480"/>
                </a:lnTo>
                <a:lnTo>
                  <a:pt x="0" y="416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84"/>
          <p:cNvSpPr/>
          <p:nvPr/>
        </p:nvSpPr>
        <p:spPr>
          <a:xfrm>
            <a:off x="2848927" y="4140517"/>
            <a:ext cx="162364" cy="255554"/>
          </a:xfrm>
          <a:custGeom>
            <a:avLst/>
            <a:gdLst/>
            <a:ahLst/>
            <a:cxnLst/>
            <a:rect l="0" t="0" r="0" b="0"/>
            <a:pathLst>
              <a:path w="162364" h="255554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37022" y="6844"/>
                </a:lnTo>
                <a:lnTo>
                  <a:pt x="42779" y="9325"/>
                </a:lnTo>
                <a:lnTo>
                  <a:pt x="48522" y="11932"/>
                </a:lnTo>
                <a:lnTo>
                  <a:pt x="55208" y="14622"/>
                </a:lnTo>
                <a:lnTo>
                  <a:pt x="70257" y="20151"/>
                </a:lnTo>
                <a:lnTo>
                  <a:pt x="77318" y="22007"/>
                </a:lnTo>
                <a:lnTo>
                  <a:pt x="83930" y="23244"/>
                </a:lnTo>
                <a:lnTo>
                  <a:pt x="90243" y="24068"/>
                </a:lnTo>
                <a:lnTo>
                  <a:pt x="96357" y="25570"/>
                </a:lnTo>
                <a:lnTo>
                  <a:pt x="102338" y="27525"/>
                </a:lnTo>
                <a:lnTo>
                  <a:pt x="108230" y="29780"/>
                </a:lnTo>
                <a:lnTo>
                  <a:pt x="114064" y="32236"/>
                </a:lnTo>
                <a:lnTo>
                  <a:pt x="119857" y="34826"/>
                </a:lnTo>
                <a:lnTo>
                  <a:pt x="125625" y="37505"/>
                </a:lnTo>
                <a:lnTo>
                  <a:pt x="130422" y="40243"/>
                </a:lnTo>
                <a:lnTo>
                  <a:pt x="134573" y="43021"/>
                </a:lnTo>
                <a:lnTo>
                  <a:pt x="138293" y="45826"/>
                </a:lnTo>
                <a:lnTo>
                  <a:pt x="141725" y="47695"/>
                </a:lnTo>
                <a:lnTo>
                  <a:pt x="144966" y="48942"/>
                </a:lnTo>
                <a:lnTo>
                  <a:pt x="148079" y="49773"/>
                </a:lnTo>
                <a:lnTo>
                  <a:pt x="151107" y="51280"/>
                </a:lnTo>
                <a:lnTo>
                  <a:pt x="154078" y="53237"/>
                </a:lnTo>
                <a:lnTo>
                  <a:pt x="157011" y="55493"/>
                </a:lnTo>
                <a:lnTo>
                  <a:pt x="158967" y="57951"/>
                </a:lnTo>
                <a:lnTo>
                  <a:pt x="160270" y="60541"/>
                </a:lnTo>
                <a:lnTo>
                  <a:pt x="161719" y="65960"/>
                </a:lnTo>
                <a:lnTo>
                  <a:pt x="162363" y="71543"/>
                </a:lnTo>
                <a:lnTo>
                  <a:pt x="161582" y="73413"/>
                </a:lnTo>
                <a:lnTo>
                  <a:pt x="160109" y="74659"/>
                </a:lnTo>
                <a:lnTo>
                  <a:pt x="158174" y="75490"/>
                </a:lnTo>
                <a:lnTo>
                  <a:pt x="150945" y="78954"/>
                </a:lnTo>
                <a:lnTo>
                  <a:pt x="146350" y="81211"/>
                </a:lnTo>
                <a:lnTo>
                  <a:pt x="142334" y="83668"/>
                </a:lnTo>
                <a:lnTo>
                  <a:pt x="138704" y="86259"/>
                </a:lnTo>
                <a:lnTo>
                  <a:pt x="135332" y="88938"/>
                </a:lnTo>
                <a:lnTo>
                  <a:pt x="128321" y="90725"/>
                </a:lnTo>
                <a:lnTo>
                  <a:pt x="118885" y="91916"/>
                </a:lnTo>
                <a:lnTo>
                  <a:pt x="107832" y="92710"/>
                </a:lnTo>
                <a:lnTo>
                  <a:pt x="90470" y="93592"/>
                </a:lnTo>
                <a:lnTo>
                  <a:pt x="83173" y="93827"/>
                </a:lnTo>
                <a:lnTo>
                  <a:pt x="76404" y="94936"/>
                </a:lnTo>
                <a:lnTo>
                  <a:pt x="69986" y="96629"/>
                </a:lnTo>
                <a:lnTo>
                  <a:pt x="63802" y="98709"/>
                </a:lnTo>
                <a:lnTo>
                  <a:pt x="56822" y="100096"/>
                </a:lnTo>
                <a:lnTo>
                  <a:pt x="49312" y="101021"/>
                </a:lnTo>
                <a:lnTo>
                  <a:pt x="41447" y="101638"/>
                </a:lnTo>
                <a:lnTo>
                  <a:pt x="36204" y="103001"/>
                </a:lnTo>
                <a:lnTo>
                  <a:pt x="32708" y="104862"/>
                </a:lnTo>
                <a:lnTo>
                  <a:pt x="30378" y="107056"/>
                </a:lnTo>
                <a:lnTo>
                  <a:pt x="29777" y="108518"/>
                </a:lnTo>
                <a:lnTo>
                  <a:pt x="30329" y="109493"/>
                </a:lnTo>
                <a:lnTo>
                  <a:pt x="31649" y="110143"/>
                </a:lnTo>
                <a:lnTo>
                  <a:pt x="34434" y="113434"/>
                </a:lnTo>
                <a:lnTo>
                  <a:pt x="38196" y="118485"/>
                </a:lnTo>
                <a:lnTo>
                  <a:pt x="42609" y="124710"/>
                </a:lnTo>
                <a:lnTo>
                  <a:pt x="47456" y="129813"/>
                </a:lnTo>
                <a:lnTo>
                  <a:pt x="52592" y="134167"/>
                </a:lnTo>
                <a:lnTo>
                  <a:pt x="57922" y="138022"/>
                </a:lnTo>
                <a:lnTo>
                  <a:pt x="63379" y="142497"/>
                </a:lnTo>
                <a:lnTo>
                  <a:pt x="68923" y="147386"/>
                </a:lnTo>
                <a:lnTo>
                  <a:pt x="74524" y="152550"/>
                </a:lnTo>
                <a:lnTo>
                  <a:pt x="81115" y="156945"/>
                </a:lnTo>
                <a:lnTo>
                  <a:pt x="88367" y="160827"/>
                </a:lnTo>
                <a:lnTo>
                  <a:pt x="96059" y="164368"/>
                </a:lnTo>
                <a:lnTo>
                  <a:pt x="103092" y="168634"/>
                </a:lnTo>
                <a:lnTo>
                  <a:pt x="109685" y="173383"/>
                </a:lnTo>
                <a:lnTo>
                  <a:pt x="115986" y="178453"/>
                </a:lnTo>
                <a:lnTo>
                  <a:pt x="121139" y="182786"/>
                </a:lnTo>
                <a:lnTo>
                  <a:pt x="125527" y="186628"/>
                </a:lnTo>
                <a:lnTo>
                  <a:pt x="129404" y="190141"/>
                </a:lnTo>
                <a:lnTo>
                  <a:pt x="138793" y="199125"/>
                </a:lnTo>
                <a:lnTo>
                  <a:pt x="143964" y="204187"/>
                </a:lnTo>
                <a:lnTo>
                  <a:pt x="147411" y="208515"/>
                </a:lnTo>
                <a:lnTo>
                  <a:pt x="151241" y="215863"/>
                </a:lnTo>
                <a:lnTo>
                  <a:pt x="151310" y="220109"/>
                </a:lnTo>
                <a:lnTo>
                  <a:pt x="150403" y="224845"/>
                </a:lnTo>
                <a:lnTo>
                  <a:pt x="148846" y="229906"/>
                </a:lnTo>
                <a:lnTo>
                  <a:pt x="146856" y="233281"/>
                </a:lnTo>
                <a:lnTo>
                  <a:pt x="144576" y="235531"/>
                </a:lnTo>
                <a:lnTo>
                  <a:pt x="142104" y="237031"/>
                </a:lnTo>
                <a:lnTo>
                  <a:pt x="138551" y="238983"/>
                </a:lnTo>
                <a:lnTo>
                  <a:pt x="129523" y="243692"/>
                </a:lnTo>
                <a:lnTo>
                  <a:pt x="123496" y="246281"/>
                </a:lnTo>
                <a:lnTo>
                  <a:pt x="116621" y="248960"/>
                </a:lnTo>
                <a:lnTo>
                  <a:pt x="109180" y="251699"/>
                </a:lnTo>
                <a:lnTo>
                  <a:pt x="102314" y="253524"/>
                </a:lnTo>
                <a:lnTo>
                  <a:pt x="95832" y="254741"/>
                </a:lnTo>
                <a:lnTo>
                  <a:pt x="89605" y="255553"/>
                </a:lnTo>
                <a:lnTo>
                  <a:pt x="80692" y="255141"/>
                </a:lnTo>
                <a:lnTo>
                  <a:pt x="17145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85"/>
          <p:cNvSpPr/>
          <p:nvPr/>
        </p:nvSpPr>
        <p:spPr>
          <a:xfrm>
            <a:off x="3114675" y="4183379"/>
            <a:ext cx="246590" cy="274322"/>
          </a:xfrm>
          <a:custGeom>
            <a:avLst/>
            <a:gdLst/>
            <a:ahLst/>
            <a:cxnLst/>
            <a:rect l="0" t="0" r="0" b="0"/>
            <a:pathLst>
              <a:path w="246590" h="274322">
                <a:moveTo>
                  <a:pt x="0" y="0"/>
                </a:moveTo>
                <a:lnTo>
                  <a:pt x="46006" y="0"/>
                </a:lnTo>
                <a:lnTo>
                  <a:pt x="53530" y="953"/>
                </a:lnTo>
                <a:lnTo>
                  <a:pt x="61404" y="2541"/>
                </a:lnTo>
                <a:lnTo>
                  <a:pt x="69511" y="4551"/>
                </a:lnTo>
                <a:lnTo>
                  <a:pt x="77773" y="6844"/>
                </a:lnTo>
                <a:lnTo>
                  <a:pt x="94573" y="11932"/>
                </a:lnTo>
                <a:lnTo>
                  <a:pt x="193599" y="44542"/>
                </a:lnTo>
                <a:lnTo>
                  <a:pt x="203361" y="48745"/>
                </a:lnTo>
                <a:lnTo>
                  <a:pt x="212726" y="53452"/>
                </a:lnTo>
                <a:lnTo>
                  <a:pt x="234636" y="65592"/>
                </a:lnTo>
                <a:lnTo>
                  <a:pt x="236434" y="67541"/>
                </a:lnTo>
                <a:lnTo>
                  <a:pt x="237633" y="69792"/>
                </a:lnTo>
                <a:lnTo>
                  <a:pt x="238431" y="72246"/>
                </a:lnTo>
                <a:lnTo>
                  <a:pt x="238012" y="73882"/>
                </a:lnTo>
                <a:lnTo>
                  <a:pt x="236779" y="74972"/>
                </a:lnTo>
                <a:lnTo>
                  <a:pt x="235005" y="75699"/>
                </a:lnTo>
                <a:lnTo>
                  <a:pt x="227958" y="81273"/>
                </a:lnTo>
                <a:lnTo>
                  <a:pt x="224361" y="82757"/>
                </a:lnTo>
                <a:lnTo>
                  <a:pt x="220059" y="83747"/>
                </a:lnTo>
                <a:lnTo>
                  <a:pt x="215286" y="84406"/>
                </a:lnTo>
                <a:lnTo>
                  <a:pt x="197282" y="87679"/>
                </a:lnTo>
                <a:lnTo>
                  <a:pt x="172453" y="92309"/>
                </a:lnTo>
                <a:lnTo>
                  <a:pt x="142368" y="97541"/>
                </a:lnTo>
                <a:lnTo>
                  <a:pt x="131107" y="99318"/>
                </a:lnTo>
                <a:lnTo>
                  <a:pt x="122647" y="100502"/>
                </a:lnTo>
                <a:lnTo>
                  <a:pt x="116054" y="101292"/>
                </a:lnTo>
                <a:lnTo>
                  <a:pt x="111659" y="102771"/>
                </a:lnTo>
                <a:lnTo>
                  <a:pt x="108729" y="104709"/>
                </a:lnTo>
                <a:lnTo>
                  <a:pt x="106776" y="106954"/>
                </a:lnTo>
                <a:lnTo>
                  <a:pt x="105474" y="109403"/>
                </a:lnTo>
                <a:lnTo>
                  <a:pt x="104027" y="114664"/>
                </a:lnTo>
                <a:lnTo>
                  <a:pt x="105546" y="117400"/>
                </a:lnTo>
                <a:lnTo>
                  <a:pt x="112314" y="122981"/>
                </a:lnTo>
                <a:lnTo>
                  <a:pt x="193821" y="182956"/>
                </a:lnTo>
                <a:lnTo>
                  <a:pt x="204461" y="191503"/>
                </a:lnTo>
                <a:lnTo>
                  <a:pt x="220411" y="205128"/>
                </a:lnTo>
                <a:lnTo>
                  <a:pt x="230675" y="214359"/>
                </a:lnTo>
                <a:lnTo>
                  <a:pt x="234746" y="219106"/>
                </a:lnTo>
                <a:lnTo>
                  <a:pt x="238412" y="224176"/>
                </a:lnTo>
                <a:lnTo>
                  <a:pt x="241809" y="229461"/>
                </a:lnTo>
                <a:lnTo>
                  <a:pt x="245583" y="237873"/>
                </a:lnTo>
                <a:lnTo>
                  <a:pt x="246589" y="241450"/>
                </a:lnTo>
                <a:lnTo>
                  <a:pt x="246308" y="244787"/>
                </a:lnTo>
                <a:lnTo>
                  <a:pt x="245167" y="247964"/>
                </a:lnTo>
                <a:lnTo>
                  <a:pt x="243455" y="251034"/>
                </a:lnTo>
                <a:lnTo>
                  <a:pt x="236472" y="256986"/>
                </a:lnTo>
                <a:lnTo>
                  <a:pt x="231943" y="259907"/>
                </a:lnTo>
                <a:lnTo>
                  <a:pt x="227019" y="261854"/>
                </a:lnTo>
                <a:lnTo>
                  <a:pt x="221831" y="263152"/>
                </a:lnTo>
                <a:lnTo>
                  <a:pt x="216467" y="264017"/>
                </a:lnTo>
                <a:lnTo>
                  <a:pt x="210034" y="265547"/>
                </a:lnTo>
                <a:lnTo>
                  <a:pt x="202888" y="267519"/>
                </a:lnTo>
                <a:lnTo>
                  <a:pt x="195265" y="269786"/>
                </a:lnTo>
                <a:lnTo>
                  <a:pt x="188279" y="271297"/>
                </a:lnTo>
                <a:lnTo>
                  <a:pt x="181717" y="272305"/>
                </a:lnTo>
                <a:lnTo>
                  <a:pt x="175437" y="272977"/>
                </a:lnTo>
                <a:lnTo>
                  <a:pt x="169345" y="273425"/>
                </a:lnTo>
                <a:lnTo>
                  <a:pt x="163379" y="273724"/>
                </a:lnTo>
                <a:lnTo>
                  <a:pt x="145732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86"/>
          <p:cNvSpPr/>
          <p:nvPr/>
        </p:nvSpPr>
        <p:spPr>
          <a:xfrm>
            <a:off x="3457575" y="4406265"/>
            <a:ext cx="42863" cy="77153"/>
          </a:xfrm>
          <a:custGeom>
            <a:avLst/>
            <a:gdLst/>
            <a:ahLst/>
            <a:cxnLst/>
            <a:rect l="0" t="0" r="0" b="0"/>
            <a:pathLst>
              <a:path w="42863" h="77153">
                <a:moveTo>
                  <a:pt x="42862" y="0"/>
                </a:moveTo>
                <a:lnTo>
                  <a:pt x="38312" y="13652"/>
                </a:lnTo>
                <a:lnTo>
                  <a:pt x="34113" y="21484"/>
                </a:lnTo>
                <a:lnTo>
                  <a:pt x="28457" y="30515"/>
                </a:lnTo>
                <a:lnTo>
                  <a:pt x="21828" y="40346"/>
                </a:lnTo>
                <a:lnTo>
                  <a:pt x="16457" y="48804"/>
                </a:lnTo>
                <a:lnTo>
                  <a:pt x="11924" y="56349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87"/>
          <p:cNvSpPr/>
          <p:nvPr/>
        </p:nvSpPr>
        <p:spPr>
          <a:xfrm>
            <a:off x="3671887" y="3883862"/>
            <a:ext cx="248603" cy="188076"/>
          </a:xfrm>
          <a:custGeom>
            <a:avLst/>
            <a:gdLst/>
            <a:ahLst/>
            <a:cxnLst/>
            <a:rect l="0" t="0" r="0" b="0"/>
            <a:pathLst>
              <a:path w="248603" h="188076">
                <a:moveTo>
                  <a:pt x="0" y="33770"/>
                </a:moveTo>
                <a:lnTo>
                  <a:pt x="4551" y="24668"/>
                </a:lnTo>
                <a:lnTo>
                  <a:pt x="7796" y="21035"/>
                </a:lnTo>
                <a:lnTo>
                  <a:pt x="11865" y="17660"/>
                </a:lnTo>
                <a:lnTo>
                  <a:pt x="16483" y="14457"/>
                </a:lnTo>
                <a:lnTo>
                  <a:pt x="21466" y="11370"/>
                </a:lnTo>
                <a:lnTo>
                  <a:pt x="26693" y="8359"/>
                </a:lnTo>
                <a:lnTo>
                  <a:pt x="32083" y="5400"/>
                </a:lnTo>
                <a:lnTo>
                  <a:pt x="36629" y="3427"/>
                </a:lnTo>
                <a:lnTo>
                  <a:pt x="44219" y="1234"/>
                </a:lnTo>
                <a:lnTo>
                  <a:pt x="49482" y="650"/>
                </a:lnTo>
                <a:lnTo>
                  <a:pt x="55848" y="260"/>
                </a:lnTo>
                <a:lnTo>
                  <a:pt x="62950" y="0"/>
                </a:lnTo>
                <a:lnTo>
                  <a:pt x="69589" y="779"/>
                </a:lnTo>
                <a:lnTo>
                  <a:pt x="75920" y="2251"/>
                </a:lnTo>
                <a:lnTo>
                  <a:pt x="104320" y="11457"/>
                </a:lnTo>
                <a:lnTo>
                  <a:pt x="110504" y="14133"/>
                </a:lnTo>
                <a:lnTo>
                  <a:pt x="115580" y="16868"/>
                </a:lnTo>
                <a:lnTo>
                  <a:pt x="119916" y="19645"/>
                </a:lnTo>
                <a:lnTo>
                  <a:pt x="127273" y="25270"/>
                </a:lnTo>
                <a:lnTo>
                  <a:pt x="130569" y="28103"/>
                </a:lnTo>
                <a:lnTo>
                  <a:pt x="132766" y="30945"/>
                </a:lnTo>
                <a:lnTo>
                  <a:pt x="135207" y="36642"/>
                </a:lnTo>
                <a:lnTo>
                  <a:pt x="135858" y="41400"/>
                </a:lnTo>
                <a:lnTo>
                  <a:pt x="136292" y="47429"/>
                </a:lnTo>
                <a:lnTo>
                  <a:pt x="136581" y="54306"/>
                </a:lnTo>
                <a:lnTo>
                  <a:pt x="136903" y="69567"/>
                </a:lnTo>
                <a:lnTo>
                  <a:pt x="136988" y="77637"/>
                </a:lnTo>
                <a:lnTo>
                  <a:pt x="136093" y="84922"/>
                </a:lnTo>
                <a:lnTo>
                  <a:pt x="134544" y="91684"/>
                </a:lnTo>
                <a:lnTo>
                  <a:pt x="132558" y="98097"/>
                </a:lnTo>
                <a:lnTo>
                  <a:pt x="130282" y="103325"/>
                </a:lnTo>
                <a:lnTo>
                  <a:pt x="127813" y="107762"/>
                </a:lnTo>
                <a:lnTo>
                  <a:pt x="125213" y="111673"/>
                </a:lnTo>
                <a:lnTo>
                  <a:pt x="122528" y="116186"/>
                </a:lnTo>
                <a:lnTo>
                  <a:pt x="119785" y="121099"/>
                </a:lnTo>
                <a:lnTo>
                  <a:pt x="117004" y="126279"/>
                </a:lnTo>
                <a:lnTo>
                  <a:pt x="112293" y="131638"/>
                </a:lnTo>
                <a:lnTo>
                  <a:pt x="106294" y="137115"/>
                </a:lnTo>
                <a:lnTo>
                  <a:pt x="99438" y="142672"/>
                </a:lnTo>
                <a:lnTo>
                  <a:pt x="92962" y="147329"/>
                </a:lnTo>
                <a:lnTo>
                  <a:pt x="86740" y="151386"/>
                </a:lnTo>
                <a:lnTo>
                  <a:pt x="80686" y="155043"/>
                </a:lnTo>
                <a:lnTo>
                  <a:pt x="74746" y="158434"/>
                </a:lnTo>
                <a:lnTo>
                  <a:pt x="63066" y="164742"/>
                </a:lnTo>
                <a:lnTo>
                  <a:pt x="58236" y="166804"/>
                </a:lnTo>
                <a:lnTo>
                  <a:pt x="54064" y="168179"/>
                </a:lnTo>
                <a:lnTo>
                  <a:pt x="50330" y="169096"/>
                </a:lnTo>
                <a:lnTo>
                  <a:pt x="45936" y="169708"/>
                </a:lnTo>
                <a:lnTo>
                  <a:pt x="41101" y="170115"/>
                </a:lnTo>
                <a:lnTo>
                  <a:pt x="28756" y="170769"/>
                </a:lnTo>
                <a:lnTo>
                  <a:pt x="15087" y="170909"/>
                </a:lnTo>
                <a:lnTo>
                  <a:pt x="15773" y="170916"/>
                </a:lnTo>
                <a:lnTo>
                  <a:pt x="21289" y="166375"/>
                </a:lnTo>
                <a:lnTo>
                  <a:pt x="23718" y="165036"/>
                </a:lnTo>
                <a:lnTo>
                  <a:pt x="28956" y="163548"/>
                </a:lnTo>
                <a:lnTo>
                  <a:pt x="32639" y="162199"/>
                </a:lnTo>
                <a:lnTo>
                  <a:pt x="37000" y="160346"/>
                </a:lnTo>
                <a:lnTo>
                  <a:pt x="41811" y="158159"/>
                </a:lnTo>
                <a:lnTo>
                  <a:pt x="49781" y="155749"/>
                </a:lnTo>
                <a:lnTo>
                  <a:pt x="59858" y="153190"/>
                </a:lnTo>
                <a:lnTo>
                  <a:pt x="71338" y="150530"/>
                </a:lnTo>
                <a:lnTo>
                  <a:pt x="86611" y="148758"/>
                </a:lnTo>
                <a:lnTo>
                  <a:pt x="104413" y="147576"/>
                </a:lnTo>
                <a:lnTo>
                  <a:pt x="150635" y="145913"/>
                </a:lnTo>
                <a:lnTo>
                  <a:pt x="183319" y="145351"/>
                </a:lnTo>
                <a:lnTo>
                  <a:pt x="189840" y="146257"/>
                </a:lnTo>
                <a:lnTo>
                  <a:pt x="196093" y="147814"/>
                </a:lnTo>
                <a:lnTo>
                  <a:pt x="202166" y="149804"/>
                </a:lnTo>
                <a:lnTo>
                  <a:pt x="207167" y="151132"/>
                </a:lnTo>
                <a:lnTo>
                  <a:pt x="211454" y="152016"/>
                </a:lnTo>
                <a:lnTo>
                  <a:pt x="215264" y="152606"/>
                </a:lnTo>
                <a:lnTo>
                  <a:pt x="222038" y="155801"/>
                </a:lnTo>
                <a:lnTo>
                  <a:pt x="228223" y="160396"/>
                </a:lnTo>
                <a:lnTo>
                  <a:pt x="234148" y="165613"/>
                </a:lnTo>
                <a:lnTo>
                  <a:pt x="239956" y="171107"/>
                </a:lnTo>
                <a:lnTo>
                  <a:pt x="246894" y="177845"/>
                </a:lnTo>
                <a:lnTo>
                  <a:pt x="247464" y="179350"/>
                </a:lnTo>
                <a:lnTo>
                  <a:pt x="247843" y="181306"/>
                </a:lnTo>
                <a:lnTo>
                  <a:pt x="248602" y="188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88"/>
          <p:cNvSpPr/>
          <p:nvPr/>
        </p:nvSpPr>
        <p:spPr>
          <a:xfrm>
            <a:off x="3946591" y="3891915"/>
            <a:ext cx="33907" cy="111443"/>
          </a:xfrm>
          <a:custGeom>
            <a:avLst/>
            <a:gdLst/>
            <a:ahLst/>
            <a:cxnLst/>
            <a:rect l="0" t="0" r="0" b="0"/>
            <a:pathLst>
              <a:path w="33907" h="111443">
                <a:moveTo>
                  <a:pt x="16761" y="0"/>
                </a:moveTo>
                <a:lnTo>
                  <a:pt x="16761" y="19312"/>
                </a:lnTo>
                <a:lnTo>
                  <a:pt x="15809" y="23352"/>
                </a:lnTo>
                <a:lnTo>
                  <a:pt x="14221" y="27950"/>
                </a:lnTo>
                <a:lnTo>
                  <a:pt x="12211" y="32921"/>
                </a:lnTo>
                <a:lnTo>
                  <a:pt x="10869" y="38140"/>
                </a:lnTo>
                <a:lnTo>
                  <a:pt x="9976" y="43524"/>
                </a:lnTo>
                <a:lnTo>
                  <a:pt x="9380" y="49018"/>
                </a:lnTo>
                <a:lnTo>
                  <a:pt x="8030" y="54586"/>
                </a:lnTo>
                <a:lnTo>
                  <a:pt x="6178" y="60203"/>
                </a:lnTo>
                <a:lnTo>
                  <a:pt x="3991" y="65853"/>
                </a:lnTo>
                <a:lnTo>
                  <a:pt x="2533" y="70572"/>
                </a:lnTo>
                <a:lnTo>
                  <a:pt x="1560" y="74670"/>
                </a:lnTo>
                <a:lnTo>
                  <a:pt x="913" y="78355"/>
                </a:lnTo>
                <a:lnTo>
                  <a:pt x="480" y="82717"/>
                </a:lnTo>
                <a:lnTo>
                  <a:pt x="192" y="87530"/>
                </a:lnTo>
                <a:lnTo>
                  <a:pt x="0" y="92642"/>
                </a:lnTo>
                <a:lnTo>
                  <a:pt x="825" y="97004"/>
                </a:lnTo>
                <a:lnTo>
                  <a:pt x="2327" y="100864"/>
                </a:lnTo>
                <a:lnTo>
                  <a:pt x="4281" y="104390"/>
                </a:lnTo>
                <a:lnTo>
                  <a:pt x="7488" y="106741"/>
                </a:lnTo>
                <a:lnTo>
                  <a:pt x="11532" y="108308"/>
                </a:lnTo>
                <a:lnTo>
                  <a:pt x="33906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89"/>
          <p:cNvSpPr/>
          <p:nvPr/>
        </p:nvSpPr>
        <p:spPr>
          <a:xfrm>
            <a:off x="4057650" y="3883342"/>
            <a:ext cx="8573" cy="214313"/>
          </a:xfrm>
          <a:custGeom>
            <a:avLst/>
            <a:gdLst/>
            <a:ahLst/>
            <a:cxnLst/>
            <a:rect l="0" t="0" r="0" b="0"/>
            <a:pathLst>
              <a:path w="8573" h="214313">
                <a:moveTo>
                  <a:pt x="0" y="0"/>
                </a:moveTo>
                <a:lnTo>
                  <a:pt x="0" y="94121"/>
                </a:lnTo>
                <a:lnTo>
                  <a:pt x="952" y="104657"/>
                </a:lnTo>
                <a:lnTo>
                  <a:pt x="2540" y="113586"/>
                </a:lnTo>
                <a:lnTo>
                  <a:pt x="4550" y="121444"/>
                </a:lnTo>
                <a:lnTo>
                  <a:pt x="5891" y="129540"/>
                </a:lnTo>
                <a:lnTo>
                  <a:pt x="6785" y="137795"/>
                </a:lnTo>
                <a:lnTo>
                  <a:pt x="7380" y="146156"/>
                </a:lnTo>
                <a:lnTo>
                  <a:pt x="7778" y="155540"/>
                </a:lnTo>
                <a:lnTo>
                  <a:pt x="8415" y="190356"/>
                </a:lnTo>
                <a:lnTo>
                  <a:pt x="8572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90"/>
          <p:cNvSpPr/>
          <p:nvPr/>
        </p:nvSpPr>
        <p:spPr>
          <a:xfrm>
            <a:off x="3577589" y="4140901"/>
            <a:ext cx="574359" cy="42479"/>
          </a:xfrm>
          <a:custGeom>
            <a:avLst/>
            <a:gdLst/>
            <a:ahLst/>
            <a:cxnLst/>
            <a:rect l="0" t="0" r="0" b="0"/>
            <a:pathLst>
              <a:path w="574359" h="42479">
                <a:moveTo>
                  <a:pt x="574358" y="16761"/>
                </a:moveTo>
                <a:lnTo>
                  <a:pt x="551603" y="12211"/>
                </a:lnTo>
                <a:lnTo>
                  <a:pt x="542044" y="10870"/>
                </a:lnTo>
                <a:lnTo>
                  <a:pt x="532812" y="9976"/>
                </a:lnTo>
                <a:lnTo>
                  <a:pt x="523801" y="9380"/>
                </a:lnTo>
                <a:lnTo>
                  <a:pt x="446614" y="2532"/>
                </a:lnTo>
                <a:lnTo>
                  <a:pt x="430141" y="1560"/>
                </a:lnTo>
                <a:lnTo>
                  <a:pt x="415348" y="912"/>
                </a:lnTo>
                <a:lnTo>
                  <a:pt x="378592" y="192"/>
                </a:lnTo>
                <a:lnTo>
                  <a:pt x="358122" y="0"/>
                </a:lnTo>
                <a:lnTo>
                  <a:pt x="336856" y="825"/>
                </a:lnTo>
                <a:lnTo>
                  <a:pt x="315058" y="2327"/>
                </a:lnTo>
                <a:lnTo>
                  <a:pt x="292906" y="4281"/>
                </a:lnTo>
                <a:lnTo>
                  <a:pt x="274328" y="5583"/>
                </a:lnTo>
                <a:lnTo>
                  <a:pt x="243526" y="7031"/>
                </a:lnTo>
                <a:lnTo>
                  <a:pt x="229979" y="8369"/>
                </a:lnTo>
                <a:lnTo>
                  <a:pt x="217137" y="10214"/>
                </a:lnTo>
                <a:lnTo>
                  <a:pt x="184136" y="15756"/>
                </a:lnTo>
                <a:lnTo>
                  <a:pt x="77295" y="32296"/>
                </a:lnTo>
                <a:lnTo>
                  <a:pt x="0" y="424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91"/>
          <p:cNvSpPr/>
          <p:nvPr/>
        </p:nvSpPr>
        <p:spPr>
          <a:xfrm>
            <a:off x="3733086" y="4277677"/>
            <a:ext cx="161687" cy="102871"/>
          </a:xfrm>
          <a:custGeom>
            <a:avLst/>
            <a:gdLst/>
            <a:ahLst/>
            <a:cxnLst/>
            <a:rect l="0" t="0" r="0" b="0"/>
            <a:pathLst>
              <a:path w="161687" h="102871">
                <a:moveTo>
                  <a:pt x="7381" y="0"/>
                </a:moveTo>
                <a:lnTo>
                  <a:pt x="2830" y="13652"/>
                </a:lnTo>
                <a:lnTo>
                  <a:pt x="1489" y="24342"/>
                </a:lnTo>
                <a:lnTo>
                  <a:pt x="596" y="38135"/>
                </a:lnTo>
                <a:lnTo>
                  <a:pt x="0" y="53999"/>
                </a:lnTo>
                <a:lnTo>
                  <a:pt x="555" y="66479"/>
                </a:lnTo>
                <a:lnTo>
                  <a:pt x="1878" y="76704"/>
                </a:lnTo>
                <a:lnTo>
                  <a:pt x="3713" y="85427"/>
                </a:lnTo>
                <a:lnTo>
                  <a:pt x="16365" y="91241"/>
                </a:lnTo>
                <a:lnTo>
                  <a:pt x="36230" y="95118"/>
                </a:lnTo>
                <a:lnTo>
                  <a:pt x="161686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92"/>
          <p:cNvSpPr/>
          <p:nvPr/>
        </p:nvSpPr>
        <p:spPr>
          <a:xfrm>
            <a:off x="3877627" y="4269104"/>
            <a:ext cx="8574" cy="197169"/>
          </a:xfrm>
          <a:custGeom>
            <a:avLst/>
            <a:gdLst/>
            <a:ahLst/>
            <a:cxnLst/>
            <a:rect l="0" t="0" r="0" b="0"/>
            <a:pathLst>
              <a:path w="8574" h="197169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1"/>
                </a:lnTo>
                <a:lnTo>
                  <a:pt x="7381" y="23864"/>
                </a:lnTo>
                <a:lnTo>
                  <a:pt x="7778" y="31150"/>
                </a:lnTo>
                <a:lnTo>
                  <a:pt x="8219" y="49405"/>
                </a:lnTo>
                <a:lnTo>
                  <a:pt x="8541" y="83380"/>
                </a:lnTo>
                <a:lnTo>
                  <a:pt x="8573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193"/>
          <p:cNvSpPr/>
          <p:nvPr/>
        </p:nvSpPr>
        <p:spPr>
          <a:xfrm>
            <a:off x="3980637" y="4243387"/>
            <a:ext cx="94159" cy="197029"/>
          </a:xfrm>
          <a:custGeom>
            <a:avLst/>
            <a:gdLst/>
            <a:ahLst/>
            <a:cxnLst/>
            <a:rect l="0" t="0" r="0" b="0"/>
            <a:pathLst>
              <a:path w="94159" h="197029">
                <a:moveTo>
                  <a:pt x="59867" y="0"/>
                </a:moveTo>
                <a:lnTo>
                  <a:pt x="55317" y="9102"/>
                </a:lnTo>
                <a:lnTo>
                  <a:pt x="53976" y="14641"/>
                </a:lnTo>
                <a:lnTo>
                  <a:pt x="53082" y="21191"/>
                </a:lnTo>
                <a:lnTo>
                  <a:pt x="52486" y="28415"/>
                </a:lnTo>
                <a:lnTo>
                  <a:pt x="51137" y="34183"/>
                </a:lnTo>
                <a:lnTo>
                  <a:pt x="49285" y="38981"/>
                </a:lnTo>
                <a:lnTo>
                  <a:pt x="47097" y="43133"/>
                </a:lnTo>
                <a:lnTo>
                  <a:pt x="44687" y="54473"/>
                </a:lnTo>
                <a:lnTo>
                  <a:pt x="42127" y="70605"/>
                </a:lnTo>
                <a:lnTo>
                  <a:pt x="39468" y="89932"/>
                </a:lnTo>
                <a:lnTo>
                  <a:pt x="36742" y="104723"/>
                </a:lnTo>
                <a:lnTo>
                  <a:pt x="33974" y="116488"/>
                </a:lnTo>
                <a:lnTo>
                  <a:pt x="31175" y="126236"/>
                </a:lnTo>
                <a:lnTo>
                  <a:pt x="28357" y="133687"/>
                </a:lnTo>
                <a:lnTo>
                  <a:pt x="25525" y="139607"/>
                </a:lnTo>
                <a:lnTo>
                  <a:pt x="22685" y="144507"/>
                </a:lnTo>
                <a:lnTo>
                  <a:pt x="20792" y="149678"/>
                </a:lnTo>
                <a:lnTo>
                  <a:pt x="19530" y="155030"/>
                </a:lnTo>
                <a:lnTo>
                  <a:pt x="18688" y="160504"/>
                </a:lnTo>
                <a:lnTo>
                  <a:pt x="17175" y="165105"/>
                </a:lnTo>
                <a:lnTo>
                  <a:pt x="15213" y="169125"/>
                </a:lnTo>
                <a:lnTo>
                  <a:pt x="12952" y="172758"/>
                </a:lnTo>
                <a:lnTo>
                  <a:pt x="10493" y="175179"/>
                </a:lnTo>
                <a:lnTo>
                  <a:pt x="7901" y="176794"/>
                </a:lnTo>
                <a:lnTo>
                  <a:pt x="5221" y="177870"/>
                </a:lnTo>
                <a:lnTo>
                  <a:pt x="3434" y="179540"/>
                </a:lnTo>
                <a:lnTo>
                  <a:pt x="2243" y="181606"/>
                </a:lnTo>
                <a:lnTo>
                  <a:pt x="919" y="186441"/>
                </a:lnTo>
                <a:lnTo>
                  <a:pt x="331" y="191765"/>
                </a:lnTo>
                <a:lnTo>
                  <a:pt x="0" y="195567"/>
                </a:lnTo>
                <a:lnTo>
                  <a:pt x="906" y="196101"/>
                </a:lnTo>
                <a:lnTo>
                  <a:pt x="2462" y="196457"/>
                </a:lnTo>
                <a:lnTo>
                  <a:pt x="4452" y="196693"/>
                </a:lnTo>
                <a:lnTo>
                  <a:pt x="8636" y="196852"/>
                </a:lnTo>
                <a:lnTo>
                  <a:pt x="20905" y="197028"/>
                </a:lnTo>
                <a:lnTo>
                  <a:pt x="29131" y="196122"/>
                </a:lnTo>
                <a:lnTo>
                  <a:pt x="38424" y="194565"/>
                </a:lnTo>
                <a:lnTo>
                  <a:pt x="94158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194"/>
          <p:cNvSpPr/>
          <p:nvPr/>
        </p:nvSpPr>
        <p:spPr>
          <a:xfrm>
            <a:off x="4100512" y="4329112"/>
            <a:ext cx="30346" cy="317184"/>
          </a:xfrm>
          <a:custGeom>
            <a:avLst/>
            <a:gdLst/>
            <a:ahLst/>
            <a:cxnLst/>
            <a:rect l="0" t="0" r="0" b="0"/>
            <a:pathLst>
              <a:path w="30346" h="317184">
                <a:moveTo>
                  <a:pt x="0" y="0"/>
                </a:moveTo>
                <a:lnTo>
                  <a:pt x="0" y="18203"/>
                </a:lnTo>
                <a:lnTo>
                  <a:pt x="953" y="28328"/>
                </a:lnTo>
                <a:lnTo>
                  <a:pt x="2540" y="39841"/>
                </a:lnTo>
                <a:lnTo>
                  <a:pt x="4551" y="52278"/>
                </a:lnTo>
                <a:lnTo>
                  <a:pt x="5892" y="63427"/>
                </a:lnTo>
                <a:lnTo>
                  <a:pt x="6785" y="73717"/>
                </a:lnTo>
                <a:lnTo>
                  <a:pt x="7381" y="83435"/>
                </a:lnTo>
                <a:lnTo>
                  <a:pt x="8730" y="92771"/>
                </a:lnTo>
                <a:lnTo>
                  <a:pt x="10583" y="101852"/>
                </a:lnTo>
                <a:lnTo>
                  <a:pt x="12770" y="110764"/>
                </a:lnTo>
                <a:lnTo>
                  <a:pt x="15181" y="122420"/>
                </a:lnTo>
                <a:lnTo>
                  <a:pt x="20400" y="150612"/>
                </a:lnTo>
                <a:lnTo>
                  <a:pt x="22172" y="163273"/>
                </a:lnTo>
                <a:lnTo>
                  <a:pt x="23354" y="174571"/>
                </a:lnTo>
                <a:lnTo>
                  <a:pt x="24142" y="184961"/>
                </a:lnTo>
                <a:lnTo>
                  <a:pt x="25620" y="197602"/>
                </a:lnTo>
                <a:lnTo>
                  <a:pt x="29802" y="226888"/>
                </a:lnTo>
                <a:lnTo>
                  <a:pt x="30345" y="241746"/>
                </a:lnTo>
                <a:lnTo>
                  <a:pt x="29755" y="256414"/>
                </a:lnTo>
                <a:lnTo>
                  <a:pt x="25717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195"/>
          <p:cNvSpPr/>
          <p:nvPr/>
        </p:nvSpPr>
        <p:spPr>
          <a:xfrm>
            <a:off x="3697604" y="4363402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162878" y="0"/>
                </a:moveTo>
                <a:lnTo>
                  <a:pt x="153776" y="0"/>
                </a:lnTo>
                <a:lnTo>
                  <a:pt x="150143" y="952"/>
                </a:lnTo>
                <a:lnTo>
                  <a:pt x="146768" y="2540"/>
                </a:lnTo>
                <a:lnTo>
                  <a:pt x="143565" y="4551"/>
                </a:lnTo>
                <a:lnTo>
                  <a:pt x="139525" y="5891"/>
                </a:lnTo>
                <a:lnTo>
                  <a:pt x="134927" y="6785"/>
                </a:lnTo>
                <a:lnTo>
                  <a:pt x="129957" y="7381"/>
                </a:lnTo>
                <a:lnTo>
                  <a:pt x="124738" y="7778"/>
                </a:lnTo>
                <a:lnTo>
                  <a:pt x="119354" y="8043"/>
                </a:lnTo>
                <a:lnTo>
                  <a:pt x="113859" y="8219"/>
                </a:lnTo>
                <a:lnTo>
                  <a:pt x="103529" y="9290"/>
                </a:lnTo>
                <a:lnTo>
                  <a:pt x="61896" y="14394"/>
                </a:lnTo>
                <a:lnTo>
                  <a:pt x="51742" y="15311"/>
                </a:lnTo>
                <a:lnTo>
                  <a:pt x="36332" y="16330"/>
                </a:lnTo>
                <a:lnTo>
                  <a:pt x="30889" y="16602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196"/>
          <p:cNvSpPr/>
          <p:nvPr/>
        </p:nvSpPr>
        <p:spPr>
          <a:xfrm>
            <a:off x="3920489" y="4398268"/>
            <a:ext cx="154307" cy="16570"/>
          </a:xfrm>
          <a:custGeom>
            <a:avLst/>
            <a:gdLst/>
            <a:ahLst/>
            <a:cxnLst/>
            <a:rect l="0" t="0" r="0" b="0"/>
            <a:pathLst>
              <a:path w="154307" h="16570">
                <a:moveTo>
                  <a:pt x="154306" y="16569"/>
                </a:moveTo>
                <a:lnTo>
                  <a:pt x="145204" y="12019"/>
                </a:lnTo>
                <a:lnTo>
                  <a:pt x="141570" y="10677"/>
                </a:lnTo>
                <a:lnTo>
                  <a:pt x="138195" y="9784"/>
                </a:lnTo>
                <a:lnTo>
                  <a:pt x="134993" y="9188"/>
                </a:lnTo>
                <a:lnTo>
                  <a:pt x="130953" y="7839"/>
                </a:lnTo>
                <a:lnTo>
                  <a:pt x="126355" y="5986"/>
                </a:lnTo>
                <a:lnTo>
                  <a:pt x="121384" y="3799"/>
                </a:lnTo>
                <a:lnTo>
                  <a:pt x="112355" y="2340"/>
                </a:lnTo>
                <a:lnTo>
                  <a:pt x="100621" y="1368"/>
                </a:lnTo>
                <a:lnTo>
                  <a:pt x="87084" y="721"/>
                </a:lnTo>
                <a:lnTo>
                  <a:pt x="56801" y="0"/>
                </a:lnTo>
                <a:lnTo>
                  <a:pt x="0" y="79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Group A</a:t>
            </a:r>
            <a:endParaRPr lang="en-US" dirty="0"/>
          </a:p>
        </p:txBody>
      </p:sp>
      <p:sp>
        <p:nvSpPr>
          <p:cNvPr id="4" name="SMARTPenAnnotation1103"/>
          <p:cNvSpPr/>
          <p:nvPr/>
        </p:nvSpPr>
        <p:spPr>
          <a:xfrm>
            <a:off x="932321" y="2314575"/>
            <a:ext cx="20883" cy="368618"/>
          </a:xfrm>
          <a:custGeom>
            <a:avLst/>
            <a:gdLst/>
            <a:ahLst/>
            <a:cxnLst/>
            <a:rect l="0" t="0" r="0" b="0"/>
            <a:pathLst>
              <a:path w="20883" h="368618">
                <a:moveTo>
                  <a:pt x="4938" y="0"/>
                </a:moveTo>
                <a:lnTo>
                  <a:pt x="388" y="4551"/>
                </a:lnTo>
                <a:lnTo>
                  <a:pt x="0" y="6844"/>
                </a:lnTo>
                <a:lnTo>
                  <a:pt x="693" y="9325"/>
                </a:lnTo>
                <a:lnTo>
                  <a:pt x="2108" y="11931"/>
                </a:lnTo>
                <a:lnTo>
                  <a:pt x="3052" y="14621"/>
                </a:lnTo>
                <a:lnTo>
                  <a:pt x="3681" y="17368"/>
                </a:lnTo>
                <a:lnTo>
                  <a:pt x="4100" y="20151"/>
                </a:lnTo>
                <a:lnTo>
                  <a:pt x="5332" y="24864"/>
                </a:lnTo>
                <a:lnTo>
                  <a:pt x="7106" y="30863"/>
                </a:lnTo>
                <a:lnTo>
                  <a:pt x="9241" y="37720"/>
                </a:lnTo>
                <a:lnTo>
                  <a:pt x="10664" y="43244"/>
                </a:lnTo>
                <a:lnTo>
                  <a:pt x="11613" y="47880"/>
                </a:lnTo>
                <a:lnTo>
                  <a:pt x="12246" y="51922"/>
                </a:lnTo>
                <a:lnTo>
                  <a:pt x="12667" y="58427"/>
                </a:lnTo>
                <a:lnTo>
                  <a:pt x="12949" y="66574"/>
                </a:lnTo>
                <a:lnTo>
                  <a:pt x="13136" y="75815"/>
                </a:lnTo>
                <a:lnTo>
                  <a:pt x="13400" y="161634"/>
                </a:lnTo>
                <a:lnTo>
                  <a:pt x="14389" y="186813"/>
                </a:lnTo>
                <a:lnTo>
                  <a:pt x="16002" y="205505"/>
                </a:lnTo>
                <a:lnTo>
                  <a:pt x="18029" y="219871"/>
                </a:lnTo>
                <a:lnTo>
                  <a:pt x="19380" y="231353"/>
                </a:lnTo>
                <a:lnTo>
                  <a:pt x="20281" y="240913"/>
                </a:lnTo>
                <a:lnTo>
                  <a:pt x="20882" y="249191"/>
                </a:lnTo>
                <a:lnTo>
                  <a:pt x="20330" y="257567"/>
                </a:lnTo>
                <a:lnTo>
                  <a:pt x="19009" y="266009"/>
                </a:lnTo>
                <a:lnTo>
                  <a:pt x="17177" y="274494"/>
                </a:lnTo>
                <a:lnTo>
                  <a:pt x="15955" y="282056"/>
                </a:lnTo>
                <a:lnTo>
                  <a:pt x="15140" y="289002"/>
                </a:lnTo>
                <a:lnTo>
                  <a:pt x="14597" y="295538"/>
                </a:lnTo>
                <a:lnTo>
                  <a:pt x="14235" y="301800"/>
                </a:lnTo>
                <a:lnTo>
                  <a:pt x="13833" y="313838"/>
                </a:lnTo>
                <a:lnTo>
                  <a:pt x="12773" y="319715"/>
                </a:lnTo>
                <a:lnTo>
                  <a:pt x="11114" y="325539"/>
                </a:lnTo>
                <a:lnTo>
                  <a:pt x="9055" y="331326"/>
                </a:lnTo>
                <a:lnTo>
                  <a:pt x="7683" y="336136"/>
                </a:lnTo>
                <a:lnTo>
                  <a:pt x="6768" y="340295"/>
                </a:lnTo>
                <a:lnTo>
                  <a:pt x="4938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04"/>
          <p:cNvSpPr/>
          <p:nvPr/>
        </p:nvSpPr>
        <p:spPr>
          <a:xfrm>
            <a:off x="1069809" y="2391727"/>
            <a:ext cx="208675" cy="317184"/>
          </a:xfrm>
          <a:custGeom>
            <a:avLst/>
            <a:gdLst/>
            <a:ahLst/>
            <a:cxnLst/>
            <a:rect l="0" t="0" r="0" b="0"/>
            <a:pathLst>
              <a:path w="208675" h="317184">
                <a:moveTo>
                  <a:pt x="81763" y="0"/>
                </a:moveTo>
                <a:lnTo>
                  <a:pt x="77212" y="9102"/>
                </a:lnTo>
                <a:lnTo>
                  <a:pt x="72438" y="16110"/>
                </a:lnTo>
                <a:lnTo>
                  <a:pt x="66189" y="25258"/>
                </a:lnTo>
                <a:lnTo>
                  <a:pt x="61855" y="33031"/>
                </a:lnTo>
                <a:lnTo>
                  <a:pt x="49194" y="57095"/>
                </a:lnTo>
                <a:lnTo>
                  <a:pt x="36383" y="82292"/>
                </a:lnTo>
                <a:lnTo>
                  <a:pt x="33019" y="91502"/>
                </a:lnTo>
                <a:lnTo>
                  <a:pt x="30571" y="100675"/>
                </a:lnTo>
                <a:lnTo>
                  <a:pt x="26309" y="114277"/>
                </a:lnTo>
                <a:lnTo>
                  <a:pt x="21239" y="132387"/>
                </a:lnTo>
                <a:lnTo>
                  <a:pt x="18554" y="142551"/>
                </a:lnTo>
                <a:lnTo>
                  <a:pt x="15811" y="151231"/>
                </a:lnTo>
                <a:lnTo>
                  <a:pt x="13030" y="158924"/>
                </a:lnTo>
                <a:lnTo>
                  <a:pt x="10223" y="165956"/>
                </a:lnTo>
                <a:lnTo>
                  <a:pt x="8352" y="172550"/>
                </a:lnTo>
                <a:lnTo>
                  <a:pt x="7105" y="178851"/>
                </a:lnTo>
                <a:lnTo>
                  <a:pt x="6274" y="184957"/>
                </a:lnTo>
                <a:lnTo>
                  <a:pt x="4767" y="192837"/>
                </a:lnTo>
                <a:lnTo>
                  <a:pt x="552" y="211753"/>
                </a:lnTo>
                <a:lnTo>
                  <a:pt x="0" y="220226"/>
                </a:lnTo>
                <a:lnTo>
                  <a:pt x="584" y="227780"/>
                </a:lnTo>
                <a:lnTo>
                  <a:pt x="1926" y="234721"/>
                </a:lnTo>
                <a:lnTo>
                  <a:pt x="2821" y="241253"/>
                </a:lnTo>
                <a:lnTo>
                  <a:pt x="3418" y="247513"/>
                </a:lnTo>
                <a:lnTo>
                  <a:pt x="3815" y="253591"/>
                </a:lnTo>
                <a:lnTo>
                  <a:pt x="5033" y="259548"/>
                </a:lnTo>
                <a:lnTo>
                  <a:pt x="6797" y="265425"/>
                </a:lnTo>
                <a:lnTo>
                  <a:pt x="8926" y="271247"/>
                </a:lnTo>
                <a:lnTo>
                  <a:pt x="13202" y="277986"/>
                </a:lnTo>
                <a:lnTo>
                  <a:pt x="18911" y="285337"/>
                </a:lnTo>
                <a:lnTo>
                  <a:pt x="25574" y="293095"/>
                </a:lnTo>
                <a:lnTo>
                  <a:pt x="31921" y="299219"/>
                </a:lnTo>
                <a:lnTo>
                  <a:pt x="38058" y="304254"/>
                </a:lnTo>
                <a:lnTo>
                  <a:pt x="44053" y="308564"/>
                </a:lnTo>
                <a:lnTo>
                  <a:pt x="49956" y="311437"/>
                </a:lnTo>
                <a:lnTo>
                  <a:pt x="55796" y="313352"/>
                </a:lnTo>
                <a:lnTo>
                  <a:pt x="61594" y="314629"/>
                </a:lnTo>
                <a:lnTo>
                  <a:pt x="66412" y="315480"/>
                </a:lnTo>
                <a:lnTo>
                  <a:pt x="70576" y="316048"/>
                </a:lnTo>
                <a:lnTo>
                  <a:pt x="74305" y="316426"/>
                </a:lnTo>
                <a:lnTo>
                  <a:pt x="78696" y="316678"/>
                </a:lnTo>
                <a:lnTo>
                  <a:pt x="88655" y="316958"/>
                </a:lnTo>
                <a:lnTo>
                  <a:pt x="104972" y="317116"/>
                </a:lnTo>
                <a:lnTo>
                  <a:pt x="110570" y="316186"/>
                </a:lnTo>
                <a:lnTo>
                  <a:pt x="116208" y="314613"/>
                </a:lnTo>
                <a:lnTo>
                  <a:pt x="143494" y="305245"/>
                </a:lnTo>
                <a:lnTo>
                  <a:pt x="149587" y="302557"/>
                </a:lnTo>
                <a:lnTo>
                  <a:pt x="154602" y="299812"/>
                </a:lnTo>
                <a:lnTo>
                  <a:pt x="158897" y="297030"/>
                </a:lnTo>
                <a:lnTo>
                  <a:pt x="165571" y="293270"/>
                </a:lnTo>
                <a:lnTo>
                  <a:pt x="196257" y="277192"/>
                </a:lnTo>
                <a:lnTo>
                  <a:pt x="201864" y="273057"/>
                </a:lnTo>
                <a:lnTo>
                  <a:pt x="204693" y="270620"/>
                </a:lnTo>
                <a:lnTo>
                  <a:pt x="206579" y="268043"/>
                </a:lnTo>
                <a:lnTo>
                  <a:pt x="208674" y="262640"/>
                </a:lnTo>
                <a:lnTo>
                  <a:pt x="208281" y="260819"/>
                </a:lnTo>
                <a:lnTo>
                  <a:pt x="207065" y="259604"/>
                </a:lnTo>
                <a:lnTo>
                  <a:pt x="205303" y="258794"/>
                </a:lnTo>
                <a:lnTo>
                  <a:pt x="204128" y="257302"/>
                </a:lnTo>
                <a:lnTo>
                  <a:pt x="203345" y="255355"/>
                </a:lnTo>
                <a:lnTo>
                  <a:pt x="202822" y="253104"/>
                </a:lnTo>
                <a:lnTo>
                  <a:pt x="201522" y="251603"/>
                </a:lnTo>
                <a:lnTo>
                  <a:pt x="199702" y="250603"/>
                </a:lnTo>
                <a:lnTo>
                  <a:pt x="197537" y="249936"/>
                </a:lnTo>
                <a:lnTo>
                  <a:pt x="193235" y="250444"/>
                </a:lnTo>
                <a:lnTo>
                  <a:pt x="187510" y="251735"/>
                </a:lnTo>
                <a:lnTo>
                  <a:pt x="180836" y="253549"/>
                </a:lnTo>
                <a:lnTo>
                  <a:pt x="174482" y="255710"/>
                </a:lnTo>
                <a:lnTo>
                  <a:pt x="168341" y="258103"/>
                </a:lnTo>
                <a:lnTo>
                  <a:pt x="162341" y="260651"/>
                </a:lnTo>
                <a:lnTo>
                  <a:pt x="150595" y="266023"/>
                </a:lnTo>
                <a:lnTo>
                  <a:pt x="127533" y="277232"/>
                </a:lnTo>
                <a:lnTo>
                  <a:pt x="122754" y="280071"/>
                </a:lnTo>
                <a:lnTo>
                  <a:pt x="118615" y="282917"/>
                </a:lnTo>
                <a:lnTo>
                  <a:pt x="114904" y="285766"/>
                </a:lnTo>
                <a:lnTo>
                  <a:pt x="110524" y="288618"/>
                </a:lnTo>
                <a:lnTo>
                  <a:pt x="105700" y="291472"/>
                </a:lnTo>
                <a:lnTo>
                  <a:pt x="100578" y="294327"/>
                </a:lnTo>
                <a:lnTo>
                  <a:pt x="96211" y="297183"/>
                </a:lnTo>
                <a:lnTo>
                  <a:pt x="92348" y="300040"/>
                </a:lnTo>
                <a:lnTo>
                  <a:pt x="88819" y="302896"/>
                </a:lnTo>
                <a:lnTo>
                  <a:pt x="82359" y="308611"/>
                </a:lnTo>
                <a:lnTo>
                  <a:pt x="73190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05"/>
          <p:cNvSpPr/>
          <p:nvPr/>
        </p:nvSpPr>
        <p:spPr>
          <a:xfrm>
            <a:off x="1374915" y="2734627"/>
            <a:ext cx="16688" cy="17146"/>
          </a:xfrm>
          <a:custGeom>
            <a:avLst/>
            <a:gdLst/>
            <a:ahLst/>
            <a:cxnLst/>
            <a:rect l="0" t="0" r="0" b="0"/>
            <a:pathLst>
              <a:path w="16688" h="17146">
                <a:moveTo>
                  <a:pt x="16687" y="0"/>
                </a:moveTo>
                <a:lnTo>
                  <a:pt x="4755" y="0"/>
                </a:lnTo>
                <a:lnTo>
                  <a:pt x="3017" y="953"/>
                </a:lnTo>
                <a:lnTo>
                  <a:pt x="1859" y="2540"/>
                </a:lnTo>
                <a:lnTo>
                  <a:pt x="0" y="7381"/>
                </a:lnTo>
                <a:lnTo>
                  <a:pt x="799" y="8731"/>
                </a:lnTo>
                <a:lnTo>
                  <a:pt x="2285" y="10583"/>
                </a:lnTo>
                <a:lnTo>
                  <a:pt x="4228" y="12770"/>
                </a:lnTo>
                <a:lnTo>
                  <a:pt x="6476" y="14229"/>
                </a:lnTo>
                <a:lnTo>
                  <a:pt x="8927" y="15201"/>
                </a:lnTo>
                <a:lnTo>
                  <a:pt x="16687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6"/>
          <p:cNvSpPr/>
          <p:nvPr/>
        </p:nvSpPr>
        <p:spPr>
          <a:xfrm>
            <a:off x="1597342" y="2374582"/>
            <a:ext cx="25718" cy="205741"/>
          </a:xfrm>
          <a:custGeom>
            <a:avLst/>
            <a:gdLst/>
            <a:ahLst/>
            <a:cxnLst/>
            <a:rect l="0" t="0" r="0" b="0"/>
            <a:pathLst>
              <a:path w="25718" h="205741">
                <a:moveTo>
                  <a:pt x="25717" y="0"/>
                </a:moveTo>
                <a:lnTo>
                  <a:pt x="25717" y="87072"/>
                </a:lnTo>
                <a:lnTo>
                  <a:pt x="24765" y="91385"/>
                </a:lnTo>
                <a:lnTo>
                  <a:pt x="23177" y="96166"/>
                </a:lnTo>
                <a:lnTo>
                  <a:pt x="21167" y="101258"/>
                </a:lnTo>
                <a:lnTo>
                  <a:pt x="19826" y="105605"/>
                </a:lnTo>
                <a:lnTo>
                  <a:pt x="18932" y="109456"/>
                </a:lnTo>
                <a:lnTo>
                  <a:pt x="18337" y="112976"/>
                </a:lnTo>
                <a:lnTo>
                  <a:pt x="17939" y="117227"/>
                </a:lnTo>
                <a:lnTo>
                  <a:pt x="17674" y="121966"/>
                </a:lnTo>
                <a:lnTo>
                  <a:pt x="17498" y="127031"/>
                </a:lnTo>
                <a:lnTo>
                  <a:pt x="16428" y="135170"/>
                </a:lnTo>
                <a:lnTo>
                  <a:pt x="14762" y="145358"/>
                </a:lnTo>
                <a:lnTo>
                  <a:pt x="12699" y="156913"/>
                </a:lnTo>
                <a:lnTo>
                  <a:pt x="11323" y="165569"/>
                </a:lnTo>
                <a:lnTo>
                  <a:pt x="10406" y="172292"/>
                </a:lnTo>
                <a:lnTo>
                  <a:pt x="9795" y="177726"/>
                </a:lnTo>
                <a:lnTo>
                  <a:pt x="8435" y="183254"/>
                </a:lnTo>
                <a:lnTo>
                  <a:pt x="6576" y="18884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07"/>
          <p:cNvSpPr/>
          <p:nvPr/>
        </p:nvSpPr>
        <p:spPr>
          <a:xfrm>
            <a:off x="1674547" y="2391727"/>
            <a:ext cx="179971" cy="123689"/>
          </a:xfrm>
          <a:custGeom>
            <a:avLst/>
            <a:gdLst/>
            <a:ahLst/>
            <a:cxnLst/>
            <a:rect l="0" t="0" r="0" b="0"/>
            <a:pathLst>
              <a:path w="179971" h="123689">
                <a:moveTo>
                  <a:pt x="179970" y="0"/>
                </a:moveTo>
                <a:lnTo>
                  <a:pt x="144175" y="11932"/>
                </a:lnTo>
                <a:lnTo>
                  <a:pt x="137056" y="13669"/>
                </a:lnTo>
                <a:lnTo>
                  <a:pt x="130406" y="14828"/>
                </a:lnTo>
                <a:lnTo>
                  <a:pt x="124067" y="15601"/>
                </a:lnTo>
                <a:lnTo>
                  <a:pt x="117936" y="16115"/>
                </a:lnTo>
                <a:lnTo>
                  <a:pt x="111944" y="16459"/>
                </a:lnTo>
                <a:lnTo>
                  <a:pt x="100206" y="16840"/>
                </a:lnTo>
                <a:lnTo>
                  <a:pt x="72536" y="17118"/>
                </a:lnTo>
                <a:lnTo>
                  <a:pt x="57249" y="17141"/>
                </a:lnTo>
                <a:lnTo>
                  <a:pt x="53389" y="18095"/>
                </a:lnTo>
                <a:lnTo>
                  <a:pt x="48910" y="19683"/>
                </a:lnTo>
                <a:lnTo>
                  <a:pt x="37136" y="24526"/>
                </a:lnTo>
                <a:lnTo>
                  <a:pt x="32986" y="27728"/>
                </a:lnTo>
                <a:lnTo>
                  <a:pt x="30545" y="29915"/>
                </a:lnTo>
                <a:lnTo>
                  <a:pt x="22754" y="37426"/>
                </a:lnTo>
                <a:lnTo>
                  <a:pt x="18009" y="42095"/>
                </a:lnTo>
                <a:lnTo>
                  <a:pt x="13894" y="49019"/>
                </a:lnTo>
                <a:lnTo>
                  <a:pt x="10197" y="57444"/>
                </a:lnTo>
                <a:lnTo>
                  <a:pt x="6781" y="66871"/>
                </a:lnTo>
                <a:lnTo>
                  <a:pt x="4503" y="75061"/>
                </a:lnTo>
                <a:lnTo>
                  <a:pt x="2984" y="82426"/>
                </a:lnTo>
                <a:lnTo>
                  <a:pt x="1972" y="89240"/>
                </a:lnTo>
                <a:lnTo>
                  <a:pt x="1297" y="94736"/>
                </a:lnTo>
                <a:lnTo>
                  <a:pt x="847" y="99352"/>
                </a:lnTo>
                <a:lnTo>
                  <a:pt x="547" y="103383"/>
                </a:lnTo>
                <a:lnTo>
                  <a:pt x="347" y="107022"/>
                </a:lnTo>
                <a:lnTo>
                  <a:pt x="125" y="113605"/>
                </a:lnTo>
                <a:lnTo>
                  <a:pt x="0" y="122667"/>
                </a:lnTo>
                <a:lnTo>
                  <a:pt x="935" y="123688"/>
                </a:lnTo>
                <a:lnTo>
                  <a:pt x="2511" y="123416"/>
                </a:lnTo>
                <a:lnTo>
                  <a:pt x="4514" y="122282"/>
                </a:lnTo>
                <a:lnTo>
                  <a:pt x="5849" y="120574"/>
                </a:lnTo>
                <a:lnTo>
                  <a:pt x="6739" y="118483"/>
                </a:lnTo>
                <a:lnTo>
                  <a:pt x="8520" y="11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08"/>
          <p:cNvSpPr/>
          <p:nvPr/>
        </p:nvSpPr>
        <p:spPr>
          <a:xfrm>
            <a:off x="1743075" y="2486025"/>
            <a:ext cx="169589" cy="102871"/>
          </a:xfrm>
          <a:custGeom>
            <a:avLst/>
            <a:gdLst/>
            <a:ahLst/>
            <a:cxnLst/>
            <a:rect l="0" t="0" r="0" b="0"/>
            <a:pathLst>
              <a:path w="169589" h="102871">
                <a:moveTo>
                  <a:pt x="0" y="0"/>
                </a:moveTo>
                <a:lnTo>
                  <a:pt x="22754" y="4551"/>
                </a:lnTo>
                <a:lnTo>
                  <a:pt x="31362" y="5891"/>
                </a:lnTo>
                <a:lnTo>
                  <a:pt x="39005" y="6785"/>
                </a:lnTo>
                <a:lnTo>
                  <a:pt x="46006" y="7380"/>
                </a:lnTo>
                <a:lnTo>
                  <a:pt x="52578" y="8730"/>
                </a:lnTo>
                <a:lnTo>
                  <a:pt x="58864" y="10583"/>
                </a:lnTo>
                <a:lnTo>
                  <a:pt x="64960" y="12770"/>
                </a:lnTo>
                <a:lnTo>
                  <a:pt x="70929" y="14228"/>
                </a:lnTo>
                <a:lnTo>
                  <a:pt x="76813" y="15200"/>
                </a:lnTo>
                <a:lnTo>
                  <a:pt x="82641" y="15848"/>
                </a:lnTo>
                <a:lnTo>
                  <a:pt x="92241" y="18185"/>
                </a:lnTo>
                <a:lnTo>
                  <a:pt x="104357" y="21648"/>
                </a:lnTo>
                <a:lnTo>
                  <a:pt x="118148" y="25862"/>
                </a:lnTo>
                <a:lnTo>
                  <a:pt x="128296" y="29624"/>
                </a:lnTo>
                <a:lnTo>
                  <a:pt x="136013" y="33084"/>
                </a:lnTo>
                <a:lnTo>
                  <a:pt x="142110" y="36343"/>
                </a:lnTo>
                <a:lnTo>
                  <a:pt x="147127" y="39469"/>
                </a:lnTo>
                <a:lnTo>
                  <a:pt x="151425" y="42505"/>
                </a:lnTo>
                <a:lnTo>
                  <a:pt x="155242" y="45482"/>
                </a:lnTo>
                <a:lnTo>
                  <a:pt x="158740" y="48418"/>
                </a:lnTo>
                <a:lnTo>
                  <a:pt x="162024" y="51329"/>
                </a:lnTo>
                <a:lnTo>
                  <a:pt x="165166" y="54222"/>
                </a:lnTo>
                <a:lnTo>
                  <a:pt x="167260" y="57103"/>
                </a:lnTo>
                <a:lnTo>
                  <a:pt x="168657" y="59976"/>
                </a:lnTo>
                <a:lnTo>
                  <a:pt x="169588" y="62844"/>
                </a:lnTo>
                <a:lnTo>
                  <a:pt x="169256" y="64756"/>
                </a:lnTo>
                <a:lnTo>
                  <a:pt x="168082" y="66030"/>
                </a:lnTo>
                <a:lnTo>
                  <a:pt x="166347" y="66880"/>
                </a:lnTo>
                <a:lnTo>
                  <a:pt x="165190" y="68399"/>
                </a:lnTo>
                <a:lnTo>
                  <a:pt x="164419" y="70364"/>
                </a:lnTo>
                <a:lnTo>
                  <a:pt x="163905" y="72627"/>
                </a:lnTo>
                <a:lnTo>
                  <a:pt x="162610" y="75088"/>
                </a:lnTo>
                <a:lnTo>
                  <a:pt x="160794" y="77681"/>
                </a:lnTo>
                <a:lnTo>
                  <a:pt x="158631" y="80362"/>
                </a:lnTo>
                <a:lnTo>
                  <a:pt x="155284" y="82150"/>
                </a:lnTo>
                <a:lnTo>
                  <a:pt x="151147" y="83341"/>
                </a:lnTo>
                <a:lnTo>
                  <a:pt x="146485" y="84136"/>
                </a:lnTo>
                <a:lnTo>
                  <a:pt x="141471" y="85618"/>
                </a:lnTo>
                <a:lnTo>
                  <a:pt x="136224" y="87558"/>
                </a:lnTo>
                <a:lnTo>
                  <a:pt x="130821" y="89805"/>
                </a:lnTo>
                <a:lnTo>
                  <a:pt x="123409" y="92255"/>
                </a:lnTo>
                <a:lnTo>
                  <a:pt x="114657" y="94840"/>
                </a:lnTo>
                <a:lnTo>
                  <a:pt x="105013" y="97517"/>
                </a:lnTo>
                <a:lnTo>
                  <a:pt x="96678" y="99301"/>
                </a:lnTo>
                <a:lnTo>
                  <a:pt x="89217" y="100491"/>
                </a:lnTo>
                <a:lnTo>
                  <a:pt x="82338" y="101284"/>
                </a:lnTo>
                <a:lnTo>
                  <a:pt x="76799" y="101812"/>
                </a:lnTo>
                <a:lnTo>
                  <a:pt x="72154" y="102165"/>
                </a:lnTo>
                <a:lnTo>
                  <a:pt x="60007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09"/>
          <p:cNvSpPr/>
          <p:nvPr/>
        </p:nvSpPr>
        <p:spPr>
          <a:xfrm>
            <a:off x="1520189" y="2648902"/>
            <a:ext cx="454344" cy="34291"/>
          </a:xfrm>
          <a:custGeom>
            <a:avLst/>
            <a:gdLst/>
            <a:ahLst/>
            <a:cxnLst/>
            <a:rect l="0" t="0" r="0" b="0"/>
            <a:pathLst>
              <a:path w="454344" h="34291">
                <a:moveTo>
                  <a:pt x="454343" y="0"/>
                </a:moveTo>
                <a:lnTo>
                  <a:pt x="445242" y="4551"/>
                </a:lnTo>
                <a:lnTo>
                  <a:pt x="441608" y="5891"/>
                </a:lnTo>
                <a:lnTo>
                  <a:pt x="438233" y="6785"/>
                </a:lnTo>
                <a:lnTo>
                  <a:pt x="430990" y="7778"/>
                </a:lnTo>
                <a:lnTo>
                  <a:pt x="421421" y="8220"/>
                </a:lnTo>
                <a:lnTo>
                  <a:pt x="391672" y="8468"/>
                </a:lnTo>
                <a:lnTo>
                  <a:pt x="378272" y="9455"/>
                </a:lnTo>
                <a:lnTo>
                  <a:pt x="363624" y="11066"/>
                </a:lnTo>
                <a:lnTo>
                  <a:pt x="348144" y="13092"/>
                </a:lnTo>
                <a:lnTo>
                  <a:pt x="334966" y="14443"/>
                </a:lnTo>
                <a:lnTo>
                  <a:pt x="323323" y="15344"/>
                </a:lnTo>
                <a:lnTo>
                  <a:pt x="312704" y="15944"/>
                </a:lnTo>
                <a:lnTo>
                  <a:pt x="278045" y="16611"/>
                </a:lnTo>
                <a:lnTo>
                  <a:pt x="256801" y="16789"/>
                </a:lnTo>
                <a:lnTo>
                  <a:pt x="230256" y="17860"/>
                </a:lnTo>
                <a:lnTo>
                  <a:pt x="112990" y="24495"/>
                </a:lnTo>
                <a:lnTo>
                  <a:pt x="97234" y="25855"/>
                </a:lnTo>
                <a:lnTo>
                  <a:pt x="47966" y="31368"/>
                </a:lnTo>
                <a:lnTo>
                  <a:pt x="36740" y="32342"/>
                </a:lnTo>
                <a:lnTo>
                  <a:pt x="20139" y="33424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10"/>
          <p:cNvSpPr/>
          <p:nvPr/>
        </p:nvSpPr>
        <p:spPr>
          <a:xfrm>
            <a:off x="1590135" y="2768917"/>
            <a:ext cx="84360" cy="111444"/>
          </a:xfrm>
          <a:custGeom>
            <a:avLst/>
            <a:gdLst/>
            <a:ahLst/>
            <a:cxnLst/>
            <a:rect l="0" t="0" r="0" b="0"/>
            <a:pathLst>
              <a:path w="84360" h="111444">
                <a:moveTo>
                  <a:pt x="84359" y="0"/>
                </a:moveTo>
                <a:lnTo>
                  <a:pt x="24788" y="0"/>
                </a:lnTo>
                <a:lnTo>
                  <a:pt x="20833" y="1905"/>
                </a:lnTo>
                <a:lnTo>
                  <a:pt x="17243" y="5080"/>
                </a:lnTo>
                <a:lnTo>
                  <a:pt x="9189" y="14762"/>
                </a:lnTo>
                <a:lnTo>
                  <a:pt x="7576" y="16509"/>
                </a:lnTo>
                <a:lnTo>
                  <a:pt x="3244" y="20990"/>
                </a:lnTo>
                <a:lnTo>
                  <a:pt x="1707" y="23518"/>
                </a:lnTo>
                <a:lnTo>
                  <a:pt x="683" y="26156"/>
                </a:lnTo>
                <a:lnTo>
                  <a:pt x="0" y="28868"/>
                </a:lnTo>
                <a:lnTo>
                  <a:pt x="497" y="34485"/>
                </a:lnTo>
                <a:lnTo>
                  <a:pt x="1781" y="42040"/>
                </a:lnTo>
                <a:lnTo>
                  <a:pt x="3590" y="50887"/>
                </a:lnTo>
                <a:lnTo>
                  <a:pt x="4796" y="57737"/>
                </a:lnTo>
                <a:lnTo>
                  <a:pt x="5599" y="63257"/>
                </a:lnTo>
                <a:lnTo>
                  <a:pt x="6135" y="67889"/>
                </a:lnTo>
                <a:lnTo>
                  <a:pt x="6492" y="71929"/>
                </a:lnTo>
                <a:lnTo>
                  <a:pt x="6730" y="75575"/>
                </a:lnTo>
                <a:lnTo>
                  <a:pt x="6995" y="82167"/>
                </a:lnTo>
                <a:lnTo>
                  <a:pt x="7113" y="88271"/>
                </a:lnTo>
                <a:lnTo>
                  <a:pt x="7207" y="11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11"/>
          <p:cNvSpPr/>
          <p:nvPr/>
        </p:nvSpPr>
        <p:spPr>
          <a:xfrm>
            <a:off x="1554479" y="2897505"/>
            <a:ext cx="255527" cy="154306"/>
          </a:xfrm>
          <a:custGeom>
            <a:avLst/>
            <a:gdLst/>
            <a:ahLst/>
            <a:cxnLst/>
            <a:rect l="0" t="0" r="0" b="0"/>
            <a:pathLst>
              <a:path w="255527" h="154306">
                <a:moveTo>
                  <a:pt x="231458" y="0"/>
                </a:moveTo>
                <a:lnTo>
                  <a:pt x="236009" y="4551"/>
                </a:lnTo>
                <a:lnTo>
                  <a:pt x="238302" y="7796"/>
                </a:lnTo>
                <a:lnTo>
                  <a:pt x="240783" y="11865"/>
                </a:lnTo>
                <a:lnTo>
                  <a:pt x="243390" y="16482"/>
                </a:lnTo>
                <a:lnTo>
                  <a:pt x="246080" y="22418"/>
                </a:lnTo>
                <a:lnTo>
                  <a:pt x="248826" y="29233"/>
                </a:lnTo>
                <a:lnTo>
                  <a:pt x="251609" y="36633"/>
                </a:lnTo>
                <a:lnTo>
                  <a:pt x="253464" y="43472"/>
                </a:lnTo>
                <a:lnTo>
                  <a:pt x="254702" y="49936"/>
                </a:lnTo>
                <a:lnTo>
                  <a:pt x="255526" y="56151"/>
                </a:lnTo>
                <a:lnTo>
                  <a:pt x="254171" y="62199"/>
                </a:lnTo>
                <a:lnTo>
                  <a:pt x="251362" y="68136"/>
                </a:lnTo>
                <a:lnTo>
                  <a:pt x="247585" y="73999"/>
                </a:lnTo>
                <a:lnTo>
                  <a:pt x="243162" y="79812"/>
                </a:lnTo>
                <a:lnTo>
                  <a:pt x="238308" y="85593"/>
                </a:lnTo>
                <a:lnTo>
                  <a:pt x="233167" y="91352"/>
                </a:lnTo>
                <a:lnTo>
                  <a:pt x="222375" y="102831"/>
                </a:lnTo>
                <a:lnTo>
                  <a:pt x="216830" y="108558"/>
                </a:lnTo>
                <a:lnTo>
                  <a:pt x="211229" y="113330"/>
                </a:lnTo>
                <a:lnTo>
                  <a:pt x="205589" y="117463"/>
                </a:lnTo>
                <a:lnTo>
                  <a:pt x="199925" y="121171"/>
                </a:lnTo>
                <a:lnTo>
                  <a:pt x="193291" y="124596"/>
                </a:lnTo>
                <a:lnTo>
                  <a:pt x="186011" y="127831"/>
                </a:lnTo>
                <a:lnTo>
                  <a:pt x="178300" y="130940"/>
                </a:lnTo>
                <a:lnTo>
                  <a:pt x="162112" y="136936"/>
                </a:lnTo>
                <a:lnTo>
                  <a:pt x="153795" y="139868"/>
                </a:lnTo>
                <a:lnTo>
                  <a:pt x="144440" y="141823"/>
                </a:lnTo>
                <a:lnTo>
                  <a:pt x="134394" y="143126"/>
                </a:lnTo>
                <a:lnTo>
                  <a:pt x="123886" y="143995"/>
                </a:lnTo>
                <a:lnTo>
                  <a:pt x="114023" y="145526"/>
                </a:lnTo>
                <a:lnTo>
                  <a:pt x="104591" y="147500"/>
                </a:lnTo>
                <a:lnTo>
                  <a:pt x="95445" y="149768"/>
                </a:lnTo>
                <a:lnTo>
                  <a:pt x="83633" y="151280"/>
                </a:lnTo>
                <a:lnTo>
                  <a:pt x="70043" y="152288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2"/>
          <p:cNvSpPr/>
          <p:nvPr/>
        </p:nvSpPr>
        <p:spPr>
          <a:xfrm>
            <a:off x="1803127" y="2871787"/>
            <a:ext cx="230877" cy="161559"/>
          </a:xfrm>
          <a:custGeom>
            <a:avLst/>
            <a:gdLst/>
            <a:ahLst/>
            <a:cxnLst/>
            <a:rect l="0" t="0" r="0" b="0"/>
            <a:pathLst>
              <a:path w="230877" h="161559">
                <a:moveTo>
                  <a:pt x="111398" y="0"/>
                </a:moveTo>
                <a:lnTo>
                  <a:pt x="97745" y="4551"/>
                </a:lnTo>
                <a:lnTo>
                  <a:pt x="91818" y="5892"/>
                </a:lnTo>
                <a:lnTo>
                  <a:pt x="85962" y="6785"/>
                </a:lnTo>
                <a:lnTo>
                  <a:pt x="80153" y="7381"/>
                </a:lnTo>
                <a:lnTo>
                  <a:pt x="72470" y="9683"/>
                </a:lnTo>
                <a:lnTo>
                  <a:pt x="63539" y="13123"/>
                </a:lnTo>
                <a:lnTo>
                  <a:pt x="53774" y="17321"/>
                </a:lnTo>
                <a:lnTo>
                  <a:pt x="46312" y="21072"/>
                </a:lnTo>
                <a:lnTo>
                  <a:pt x="40384" y="24526"/>
                </a:lnTo>
                <a:lnTo>
                  <a:pt x="35480" y="27781"/>
                </a:lnTo>
                <a:lnTo>
                  <a:pt x="31259" y="30903"/>
                </a:lnTo>
                <a:lnTo>
                  <a:pt x="27492" y="33937"/>
                </a:lnTo>
                <a:lnTo>
                  <a:pt x="24028" y="36912"/>
                </a:lnTo>
                <a:lnTo>
                  <a:pt x="20766" y="39848"/>
                </a:lnTo>
                <a:lnTo>
                  <a:pt x="14602" y="45650"/>
                </a:lnTo>
                <a:lnTo>
                  <a:pt x="5777" y="54272"/>
                </a:lnTo>
                <a:lnTo>
                  <a:pt x="3836" y="58089"/>
                </a:lnTo>
                <a:lnTo>
                  <a:pt x="2542" y="62538"/>
                </a:lnTo>
                <a:lnTo>
                  <a:pt x="1680" y="67410"/>
                </a:lnTo>
                <a:lnTo>
                  <a:pt x="1105" y="72562"/>
                </a:lnTo>
                <a:lnTo>
                  <a:pt x="722" y="77902"/>
                </a:lnTo>
                <a:lnTo>
                  <a:pt x="296" y="87963"/>
                </a:lnTo>
                <a:lnTo>
                  <a:pt x="106" y="95610"/>
                </a:lnTo>
                <a:lnTo>
                  <a:pt x="0" y="109821"/>
                </a:lnTo>
                <a:lnTo>
                  <a:pt x="938" y="114172"/>
                </a:lnTo>
                <a:lnTo>
                  <a:pt x="2515" y="118024"/>
                </a:lnTo>
                <a:lnTo>
                  <a:pt x="4519" y="121545"/>
                </a:lnTo>
                <a:lnTo>
                  <a:pt x="8713" y="125798"/>
                </a:lnTo>
                <a:lnTo>
                  <a:pt x="14366" y="130538"/>
                </a:lnTo>
                <a:lnTo>
                  <a:pt x="20992" y="135603"/>
                </a:lnTo>
                <a:lnTo>
                  <a:pt x="27315" y="138979"/>
                </a:lnTo>
                <a:lnTo>
                  <a:pt x="33435" y="141231"/>
                </a:lnTo>
                <a:lnTo>
                  <a:pt x="39420" y="142731"/>
                </a:lnTo>
                <a:lnTo>
                  <a:pt x="45315" y="144684"/>
                </a:lnTo>
                <a:lnTo>
                  <a:pt x="51150" y="146939"/>
                </a:lnTo>
                <a:lnTo>
                  <a:pt x="56945" y="149394"/>
                </a:lnTo>
                <a:lnTo>
                  <a:pt x="63666" y="151031"/>
                </a:lnTo>
                <a:lnTo>
                  <a:pt x="71004" y="152122"/>
                </a:lnTo>
                <a:lnTo>
                  <a:pt x="78754" y="152850"/>
                </a:lnTo>
                <a:lnTo>
                  <a:pt x="86777" y="154287"/>
                </a:lnTo>
                <a:lnTo>
                  <a:pt x="94984" y="156198"/>
                </a:lnTo>
                <a:lnTo>
                  <a:pt x="103313" y="158425"/>
                </a:lnTo>
                <a:lnTo>
                  <a:pt x="110770" y="159909"/>
                </a:lnTo>
                <a:lnTo>
                  <a:pt x="117647" y="160899"/>
                </a:lnTo>
                <a:lnTo>
                  <a:pt x="124136" y="161558"/>
                </a:lnTo>
                <a:lnTo>
                  <a:pt x="130367" y="161045"/>
                </a:lnTo>
                <a:lnTo>
                  <a:pt x="136427" y="159751"/>
                </a:lnTo>
                <a:lnTo>
                  <a:pt x="142371" y="157936"/>
                </a:lnTo>
                <a:lnTo>
                  <a:pt x="148239" y="156726"/>
                </a:lnTo>
                <a:lnTo>
                  <a:pt x="154056" y="155919"/>
                </a:lnTo>
                <a:lnTo>
                  <a:pt x="159839" y="155381"/>
                </a:lnTo>
                <a:lnTo>
                  <a:pt x="165599" y="154070"/>
                </a:lnTo>
                <a:lnTo>
                  <a:pt x="171344" y="152243"/>
                </a:lnTo>
                <a:lnTo>
                  <a:pt x="177080" y="150073"/>
                </a:lnTo>
                <a:lnTo>
                  <a:pt x="181856" y="147674"/>
                </a:lnTo>
                <a:lnTo>
                  <a:pt x="185992" y="145122"/>
                </a:lnTo>
                <a:lnTo>
                  <a:pt x="189702" y="142468"/>
                </a:lnTo>
                <a:lnTo>
                  <a:pt x="194081" y="139746"/>
                </a:lnTo>
                <a:lnTo>
                  <a:pt x="198905" y="136979"/>
                </a:lnTo>
                <a:lnTo>
                  <a:pt x="204026" y="134182"/>
                </a:lnTo>
                <a:lnTo>
                  <a:pt x="208392" y="131365"/>
                </a:lnTo>
                <a:lnTo>
                  <a:pt x="212256" y="128534"/>
                </a:lnTo>
                <a:lnTo>
                  <a:pt x="215784" y="125694"/>
                </a:lnTo>
                <a:lnTo>
                  <a:pt x="219088" y="122849"/>
                </a:lnTo>
                <a:lnTo>
                  <a:pt x="222244" y="119999"/>
                </a:lnTo>
                <a:lnTo>
                  <a:pt x="225300" y="117147"/>
                </a:lnTo>
                <a:lnTo>
                  <a:pt x="227338" y="114293"/>
                </a:lnTo>
                <a:lnTo>
                  <a:pt x="228696" y="111438"/>
                </a:lnTo>
                <a:lnTo>
                  <a:pt x="229601" y="108582"/>
                </a:lnTo>
                <a:lnTo>
                  <a:pt x="230205" y="105726"/>
                </a:lnTo>
                <a:lnTo>
                  <a:pt x="230607" y="102869"/>
                </a:lnTo>
                <a:lnTo>
                  <a:pt x="230876" y="100012"/>
                </a:lnTo>
                <a:lnTo>
                  <a:pt x="230102" y="95250"/>
                </a:lnTo>
                <a:lnTo>
                  <a:pt x="228634" y="89217"/>
                </a:lnTo>
                <a:lnTo>
                  <a:pt x="226703" y="82338"/>
                </a:lnTo>
                <a:lnTo>
                  <a:pt x="224463" y="76800"/>
                </a:lnTo>
                <a:lnTo>
                  <a:pt x="222017" y="72155"/>
                </a:lnTo>
                <a:lnTo>
                  <a:pt x="219434" y="68106"/>
                </a:lnTo>
                <a:lnTo>
                  <a:pt x="215806" y="64454"/>
                </a:lnTo>
                <a:lnTo>
                  <a:pt x="211484" y="61067"/>
                </a:lnTo>
                <a:lnTo>
                  <a:pt x="206697" y="57856"/>
                </a:lnTo>
                <a:lnTo>
                  <a:pt x="202553" y="54763"/>
                </a:lnTo>
                <a:lnTo>
                  <a:pt x="198838" y="51749"/>
                </a:lnTo>
                <a:lnTo>
                  <a:pt x="195408" y="48787"/>
                </a:lnTo>
                <a:lnTo>
                  <a:pt x="192170" y="46812"/>
                </a:lnTo>
                <a:lnTo>
                  <a:pt x="189058" y="45496"/>
                </a:lnTo>
                <a:lnTo>
                  <a:pt x="179977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13"/>
          <p:cNvSpPr/>
          <p:nvPr/>
        </p:nvSpPr>
        <p:spPr>
          <a:xfrm>
            <a:off x="1580197" y="290607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222885" y="25718"/>
                </a:moveTo>
                <a:lnTo>
                  <a:pt x="213784" y="21167"/>
                </a:lnTo>
                <a:lnTo>
                  <a:pt x="210150" y="19826"/>
                </a:lnTo>
                <a:lnTo>
                  <a:pt x="206775" y="18932"/>
                </a:lnTo>
                <a:lnTo>
                  <a:pt x="203572" y="18337"/>
                </a:lnTo>
                <a:lnTo>
                  <a:pt x="199532" y="17940"/>
                </a:lnTo>
                <a:lnTo>
                  <a:pt x="194934" y="17674"/>
                </a:lnTo>
                <a:lnTo>
                  <a:pt x="189963" y="17498"/>
                </a:lnTo>
                <a:lnTo>
                  <a:pt x="94830" y="10406"/>
                </a:lnTo>
                <a:lnTo>
                  <a:pt x="83223" y="9795"/>
                </a:lnTo>
                <a:lnTo>
                  <a:pt x="57625" y="9116"/>
                </a:lnTo>
                <a:lnTo>
                  <a:pt x="24059" y="87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14"/>
          <p:cNvSpPr/>
          <p:nvPr/>
        </p:nvSpPr>
        <p:spPr>
          <a:xfrm>
            <a:off x="4932045" y="684942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0" y="0"/>
                </a:move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15"/>
          <p:cNvSpPr/>
          <p:nvPr/>
        </p:nvSpPr>
        <p:spPr>
          <a:xfrm>
            <a:off x="2428875" y="2401006"/>
            <a:ext cx="231153" cy="247897"/>
          </a:xfrm>
          <a:custGeom>
            <a:avLst/>
            <a:gdLst/>
            <a:ahLst/>
            <a:cxnLst/>
            <a:rect l="0" t="0" r="0" b="0"/>
            <a:pathLst>
              <a:path w="231153" h="247897">
                <a:moveTo>
                  <a:pt x="77152" y="16439"/>
                </a:moveTo>
                <a:lnTo>
                  <a:pt x="77152" y="7337"/>
                </a:lnTo>
                <a:lnTo>
                  <a:pt x="78104" y="4656"/>
                </a:lnTo>
                <a:lnTo>
                  <a:pt x="79692" y="2868"/>
                </a:lnTo>
                <a:lnTo>
                  <a:pt x="81703" y="1677"/>
                </a:lnTo>
                <a:lnTo>
                  <a:pt x="86477" y="353"/>
                </a:lnTo>
                <a:lnTo>
                  <a:pt x="89084" y="0"/>
                </a:lnTo>
                <a:lnTo>
                  <a:pt x="95584" y="717"/>
                </a:lnTo>
                <a:lnTo>
                  <a:pt x="104680" y="2147"/>
                </a:lnTo>
                <a:lnTo>
                  <a:pt x="115507" y="4053"/>
                </a:lnTo>
                <a:lnTo>
                  <a:pt x="124629" y="6277"/>
                </a:lnTo>
                <a:lnTo>
                  <a:pt x="132616" y="8712"/>
                </a:lnTo>
                <a:lnTo>
                  <a:pt x="139845" y="11287"/>
                </a:lnTo>
                <a:lnTo>
                  <a:pt x="146570" y="13957"/>
                </a:lnTo>
                <a:lnTo>
                  <a:pt x="152958" y="16689"/>
                </a:lnTo>
                <a:lnTo>
                  <a:pt x="165136" y="22265"/>
                </a:lnTo>
                <a:lnTo>
                  <a:pt x="188476" y="33606"/>
                </a:lnTo>
                <a:lnTo>
                  <a:pt x="194231" y="36456"/>
                </a:lnTo>
                <a:lnTo>
                  <a:pt x="199019" y="40261"/>
                </a:lnTo>
                <a:lnTo>
                  <a:pt x="203164" y="44703"/>
                </a:lnTo>
                <a:lnTo>
                  <a:pt x="206880" y="49569"/>
                </a:lnTo>
                <a:lnTo>
                  <a:pt x="210310" y="53765"/>
                </a:lnTo>
                <a:lnTo>
                  <a:pt x="216661" y="60968"/>
                </a:lnTo>
                <a:lnTo>
                  <a:pt x="222658" y="67345"/>
                </a:lnTo>
                <a:lnTo>
                  <a:pt x="225591" y="70379"/>
                </a:lnTo>
                <a:lnTo>
                  <a:pt x="227547" y="73354"/>
                </a:lnTo>
                <a:lnTo>
                  <a:pt x="229719" y="79199"/>
                </a:lnTo>
                <a:lnTo>
                  <a:pt x="229346" y="82091"/>
                </a:lnTo>
                <a:lnTo>
                  <a:pt x="228144" y="84972"/>
                </a:lnTo>
                <a:lnTo>
                  <a:pt x="223924" y="91888"/>
                </a:lnTo>
                <a:lnTo>
                  <a:pt x="218641" y="97637"/>
                </a:lnTo>
                <a:lnTo>
                  <a:pt x="214341" y="99146"/>
                </a:lnTo>
                <a:lnTo>
                  <a:pt x="208616" y="100152"/>
                </a:lnTo>
                <a:lnTo>
                  <a:pt x="201942" y="100823"/>
                </a:lnTo>
                <a:lnTo>
                  <a:pt x="196541" y="101270"/>
                </a:lnTo>
                <a:lnTo>
                  <a:pt x="191987" y="101568"/>
                </a:lnTo>
                <a:lnTo>
                  <a:pt x="187998" y="101766"/>
                </a:lnTo>
                <a:lnTo>
                  <a:pt x="121675" y="102129"/>
                </a:lnTo>
                <a:lnTo>
                  <a:pt x="119216" y="103093"/>
                </a:lnTo>
                <a:lnTo>
                  <a:pt x="118530" y="104688"/>
                </a:lnTo>
                <a:lnTo>
                  <a:pt x="119721" y="109542"/>
                </a:lnTo>
                <a:lnTo>
                  <a:pt x="122677" y="111845"/>
                </a:lnTo>
                <a:lnTo>
                  <a:pt x="127504" y="115285"/>
                </a:lnTo>
                <a:lnTo>
                  <a:pt x="133580" y="119484"/>
                </a:lnTo>
                <a:lnTo>
                  <a:pt x="141441" y="124188"/>
                </a:lnTo>
                <a:lnTo>
                  <a:pt x="150491" y="129229"/>
                </a:lnTo>
                <a:lnTo>
                  <a:pt x="160335" y="134495"/>
                </a:lnTo>
                <a:lnTo>
                  <a:pt x="171660" y="141815"/>
                </a:lnTo>
                <a:lnTo>
                  <a:pt x="183972" y="150506"/>
                </a:lnTo>
                <a:lnTo>
                  <a:pt x="196943" y="160109"/>
                </a:lnTo>
                <a:lnTo>
                  <a:pt x="206543" y="167464"/>
                </a:lnTo>
                <a:lnTo>
                  <a:pt x="213895" y="173320"/>
                </a:lnTo>
                <a:lnTo>
                  <a:pt x="219749" y="178176"/>
                </a:lnTo>
                <a:lnTo>
                  <a:pt x="223652" y="182366"/>
                </a:lnTo>
                <a:lnTo>
                  <a:pt x="227988" y="189562"/>
                </a:lnTo>
                <a:lnTo>
                  <a:pt x="229915" y="195935"/>
                </a:lnTo>
                <a:lnTo>
                  <a:pt x="230772" y="201942"/>
                </a:lnTo>
                <a:lnTo>
                  <a:pt x="231152" y="207787"/>
                </a:lnTo>
                <a:lnTo>
                  <a:pt x="230301" y="210679"/>
                </a:lnTo>
                <a:lnTo>
                  <a:pt x="226816" y="216433"/>
                </a:lnTo>
                <a:lnTo>
                  <a:pt x="224553" y="218348"/>
                </a:lnTo>
                <a:lnTo>
                  <a:pt x="222092" y="219625"/>
                </a:lnTo>
                <a:lnTo>
                  <a:pt x="215865" y="221996"/>
                </a:lnTo>
                <a:lnTo>
                  <a:pt x="211537" y="223962"/>
                </a:lnTo>
                <a:lnTo>
                  <a:pt x="206747" y="226225"/>
                </a:lnTo>
                <a:lnTo>
                  <a:pt x="200696" y="228686"/>
                </a:lnTo>
                <a:lnTo>
                  <a:pt x="193805" y="231280"/>
                </a:lnTo>
                <a:lnTo>
                  <a:pt x="186353" y="233961"/>
                </a:lnTo>
                <a:lnTo>
                  <a:pt x="179480" y="235748"/>
                </a:lnTo>
                <a:lnTo>
                  <a:pt x="172993" y="236940"/>
                </a:lnTo>
                <a:lnTo>
                  <a:pt x="166764" y="237735"/>
                </a:lnTo>
                <a:lnTo>
                  <a:pt x="98835" y="243404"/>
                </a:lnTo>
                <a:lnTo>
                  <a:pt x="75415" y="244901"/>
                </a:lnTo>
                <a:lnTo>
                  <a:pt x="0" y="2478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16"/>
          <p:cNvSpPr/>
          <p:nvPr/>
        </p:nvSpPr>
        <p:spPr>
          <a:xfrm>
            <a:off x="2317432" y="2666047"/>
            <a:ext cx="608648" cy="102871"/>
          </a:xfrm>
          <a:custGeom>
            <a:avLst/>
            <a:gdLst/>
            <a:ahLst/>
            <a:cxnLst/>
            <a:rect l="0" t="0" r="0" b="0"/>
            <a:pathLst>
              <a:path w="608648" h="102871">
                <a:moveTo>
                  <a:pt x="608647" y="0"/>
                </a:moveTo>
                <a:lnTo>
                  <a:pt x="594995" y="4551"/>
                </a:lnTo>
                <a:lnTo>
                  <a:pt x="590021" y="6844"/>
                </a:lnTo>
                <a:lnTo>
                  <a:pt x="585752" y="9325"/>
                </a:lnTo>
                <a:lnTo>
                  <a:pt x="581954" y="11932"/>
                </a:lnTo>
                <a:lnTo>
                  <a:pt x="572653" y="14828"/>
                </a:lnTo>
                <a:lnTo>
                  <a:pt x="546548" y="18998"/>
                </a:lnTo>
                <a:lnTo>
                  <a:pt x="532958" y="21238"/>
                </a:lnTo>
                <a:lnTo>
                  <a:pt x="520088" y="22732"/>
                </a:lnTo>
                <a:lnTo>
                  <a:pt x="507697" y="23727"/>
                </a:lnTo>
                <a:lnTo>
                  <a:pt x="495627" y="24390"/>
                </a:lnTo>
                <a:lnTo>
                  <a:pt x="484723" y="25785"/>
                </a:lnTo>
                <a:lnTo>
                  <a:pt x="474596" y="27668"/>
                </a:lnTo>
                <a:lnTo>
                  <a:pt x="464987" y="29875"/>
                </a:lnTo>
                <a:lnTo>
                  <a:pt x="448104" y="32299"/>
                </a:lnTo>
                <a:lnTo>
                  <a:pt x="401405" y="37533"/>
                </a:lnTo>
                <a:lnTo>
                  <a:pt x="380951" y="40262"/>
                </a:lnTo>
                <a:lnTo>
                  <a:pt x="363505" y="43034"/>
                </a:lnTo>
                <a:lnTo>
                  <a:pt x="348064" y="45834"/>
                </a:lnTo>
                <a:lnTo>
                  <a:pt x="221663" y="63428"/>
                </a:lnTo>
                <a:lnTo>
                  <a:pt x="160112" y="71053"/>
                </a:lnTo>
                <a:lnTo>
                  <a:pt x="141031" y="73086"/>
                </a:lnTo>
                <a:lnTo>
                  <a:pt x="125453" y="75394"/>
                </a:lnTo>
                <a:lnTo>
                  <a:pt x="112210" y="77885"/>
                </a:lnTo>
                <a:lnTo>
                  <a:pt x="77380" y="85942"/>
                </a:lnTo>
                <a:lnTo>
                  <a:pt x="65874" y="88727"/>
                </a:lnTo>
                <a:lnTo>
                  <a:pt x="40390" y="94362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17"/>
          <p:cNvSpPr/>
          <p:nvPr/>
        </p:nvSpPr>
        <p:spPr>
          <a:xfrm>
            <a:off x="2467033" y="2794635"/>
            <a:ext cx="13277" cy="231458"/>
          </a:xfrm>
          <a:custGeom>
            <a:avLst/>
            <a:gdLst/>
            <a:ahLst/>
            <a:cxnLst/>
            <a:rect l="0" t="0" r="0" b="0"/>
            <a:pathLst>
              <a:path w="13277" h="231458">
                <a:moveTo>
                  <a:pt x="13276" y="0"/>
                </a:moveTo>
                <a:lnTo>
                  <a:pt x="8726" y="13652"/>
                </a:lnTo>
                <a:lnTo>
                  <a:pt x="7385" y="19579"/>
                </a:lnTo>
                <a:lnTo>
                  <a:pt x="6491" y="25435"/>
                </a:lnTo>
                <a:lnTo>
                  <a:pt x="5896" y="31244"/>
                </a:lnTo>
                <a:lnTo>
                  <a:pt x="4546" y="37974"/>
                </a:lnTo>
                <a:lnTo>
                  <a:pt x="2693" y="45318"/>
                </a:lnTo>
                <a:lnTo>
                  <a:pt x="506" y="53072"/>
                </a:lnTo>
                <a:lnTo>
                  <a:pt x="0" y="60146"/>
                </a:lnTo>
                <a:lnTo>
                  <a:pt x="616" y="66767"/>
                </a:lnTo>
                <a:lnTo>
                  <a:pt x="1978" y="73086"/>
                </a:lnTo>
                <a:lnTo>
                  <a:pt x="2887" y="79204"/>
                </a:lnTo>
                <a:lnTo>
                  <a:pt x="3493" y="85188"/>
                </a:lnTo>
                <a:lnTo>
                  <a:pt x="3896" y="91082"/>
                </a:lnTo>
                <a:lnTo>
                  <a:pt x="4165" y="98821"/>
                </a:lnTo>
                <a:lnTo>
                  <a:pt x="4545" y="127917"/>
                </a:lnTo>
                <a:lnTo>
                  <a:pt x="4633" y="149562"/>
                </a:lnTo>
                <a:lnTo>
                  <a:pt x="5609" y="158763"/>
                </a:lnTo>
                <a:lnTo>
                  <a:pt x="7213" y="166802"/>
                </a:lnTo>
                <a:lnTo>
                  <a:pt x="9234" y="174066"/>
                </a:lnTo>
                <a:lnTo>
                  <a:pt x="10581" y="179861"/>
                </a:lnTo>
                <a:lnTo>
                  <a:pt x="11480" y="184677"/>
                </a:lnTo>
                <a:lnTo>
                  <a:pt x="13276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18"/>
          <p:cNvSpPr/>
          <p:nvPr/>
        </p:nvSpPr>
        <p:spPr>
          <a:xfrm>
            <a:off x="2575537" y="2838689"/>
            <a:ext cx="255592" cy="178434"/>
          </a:xfrm>
          <a:custGeom>
            <a:avLst/>
            <a:gdLst/>
            <a:ahLst/>
            <a:cxnLst/>
            <a:rect l="0" t="0" r="0" b="0"/>
            <a:pathLst>
              <a:path w="255592" h="178434">
                <a:moveTo>
                  <a:pt x="153375" y="7381"/>
                </a:moveTo>
                <a:lnTo>
                  <a:pt x="148824" y="2830"/>
                </a:lnTo>
                <a:lnTo>
                  <a:pt x="146531" y="1489"/>
                </a:lnTo>
                <a:lnTo>
                  <a:pt x="141443" y="0"/>
                </a:lnTo>
                <a:lnTo>
                  <a:pt x="138753" y="555"/>
                </a:lnTo>
                <a:lnTo>
                  <a:pt x="133224" y="3712"/>
                </a:lnTo>
                <a:lnTo>
                  <a:pt x="125653" y="6840"/>
                </a:lnTo>
                <a:lnTo>
                  <a:pt x="114891" y="10830"/>
                </a:lnTo>
                <a:lnTo>
                  <a:pt x="102002" y="15395"/>
                </a:lnTo>
                <a:lnTo>
                  <a:pt x="92456" y="19391"/>
                </a:lnTo>
                <a:lnTo>
                  <a:pt x="85140" y="23008"/>
                </a:lnTo>
                <a:lnTo>
                  <a:pt x="79310" y="26371"/>
                </a:lnTo>
                <a:lnTo>
                  <a:pt x="73518" y="30519"/>
                </a:lnTo>
                <a:lnTo>
                  <a:pt x="67752" y="35188"/>
                </a:lnTo>
                <a:lnTo>
                  <a:pt x="62003" y="40206"/>
                </a:lnTo>
                <a:lnTo>
                  <a:pt x="55313" y="45457"/>
                </a:lnTo>
                <a:lnTo>
                  <a:pt x="47995" y="50863"/>
                </a:lnTo>
                <a:lnTo>
                  <a:pt x="40259" y="56371"/>
                </a:lnTo>
                <a:lnTo>
                  <a:pt x="34150" y="61948"/>
                </a:lnTo>
                <a:lnTo>
                  <a:pt x="29124" y="67572"/>
                </a:lnTo>
                <a:lnTo>
                  <a:pt x="24821" y="73225"/>
                </a:lnTo>
                <a:lnTo>
                  <a:pt x="14960" y="87127"/>
                </a:lnTo>
                <a:lnTo>
                  <a:pt x="9663" y="94835"/>
                </a:lnTo>
                <a:lnTo>
                  <a:pt x="6132" y="100926"/>
                </a:lnTo>
                <a:lnTo>
                  <a:pt x="3778" y="105939"/>
                </a:lnTo>
                <a:lnTo>
                  <a:pt x="2209" y="110234"/>
                </a:lnTo>
                <a:lnTo>
                  <a:pt x="1163" y="114049"/>
                </a:lnTo>
                <a:lnTo>
                  <a:pt x="465" y="117546"/>
                </a:lnTo>
                <a:lnTo>
                  <a:pt x="0" y="120829"/>
                </a:lnTo>
                <a:lnTo>
                  <a:pt x="642" y="124923"/>
                </a:lnTo>
                <a:lnTo>
                  <a:pt x="2023" y="129557"/>
                </a:lnTo>
                <a:lnTo>
                  <a:pt x="3896" y="134552"/>
                </a:lnTo>
                <a:lnTo>
                  <a:pt x="6098" y="138834"/>
                </a:lnTo>
                <a:lnTo>
                  <a:pt x="8518" y="142641"/>
                </a:lnTo>
                <a:lnTo>
                  <a:pt x="11083" y="146132"/>
                </a:lnTo>
                <a:lnTo>
                  <a:pt x="14699" y="149411"/>
                </a:lnTo>
                <a:lnTo>
                  <a:pt x="19014" y="152550"/>
                </a:lnTo>
                <a:lnTo>
                  <a:pt x="23796" y="155596"/>
                </a:lnTo>
                <a:lnTo>
                  <a:pt x="28889" y="158578"/>
                </a:lnTo>
                <a:lnTo>
                  <a:pt x="34189" y="161519"/>
                </a:lnTo>
                <a:lnTo>
                  <a:pt x="39628" y="164432"/>
                </a:lnTo>
                <a:lnTo>
                  <a:pt x="45159" y="166374"/>
                </a:lnTo>
                <a:lnTo>
                  <a:pt x="50751" y="167669"/>
                </a:lnTo>
                <a:lnTo>
                  <a:pt x="56384" y="168532"/>
                </a:lnTo>
                <a:lnTo>
                  <a:pt x="62997" y="170060"/>
                </a:lnTo>
                <a:lnTo>
                  <a:pt x="70263" y="172031"/>
                </a:lnTo>
                <a:lnTo>
                  <a:pt x="77964" y="174298"/>
                </a:lnTo>
                <a:lnTo>
                  <a:pt x="85956" y="175808"/>
                </a:lnTo>
                <a:lnTo>
                  <a:pt x="94142" y="176816"/>
                </a:lnTo>
                <a:lnTo>
                  <a:pt x="102456" y="177487"/>
                </a:lnTo>
                <a:lnTo>
                  <a:pt x="110856" y="177935"/>
                </a:lnTo>
                <a:lnTo>
                  <a:pt x="127810" y="178433"/>
                </a:lnTo>
                <a:lnTo>
                  <a:pt x="136332" y="177613"/>
                </a:lnTo>
                <a:lnTo>
                  <a:pt x="144870" y="176114"/>
                </a:lnTo>
                <a:lnTo>
                  <a:pt x="153420" y="174162"/>
                </a:lnTo>
                <a:lnTo>
                  <a:pt x="161978" y="171908"/>
                </a:lnTo>
                <a:lnTo>
                  <a:pt x="170540" y="169453"/>
                </a:lnTo>
                <a:lnTo>
                  <a:pt x="179106" y="166864"/>
                </a:lnTo>
                <a:lnTo>
                  <a:pt x="186722" y="165138"/>
                </a:lnTo>
                <a:lnTo>
                  <a:pt x="193704" y="163987"/>
                </a:lnTo>
                <a:lnTo>
                  <a:pt x="200263" y="163220"/>
                </a:lnTo>
                <a:lnTo>
                  <a:pt x="206541" y="161756"/>
                </a:lnTo>
                <a:lnTo>
                  <a:pt x="212632" y="159828"/>
                </a:lnTo>
                <a:lnTo>
                  <a:pt x="218597" y="157589"/>
                </a:lnTo>
                <a:lnTo>
                  <a:pt x="224479" y="154192"/>
                </a:lnTo>
                <a:lnTo>
                  <a:pt x="230305" y="150023"/>
                </a:lnTo>
                <a:lnTo>
                  <a:pt x="236094" y="145338"/>
                </a:lnTo>
                <a:lnTo>
                  <a:pt x="240906" y="141262"/>
                </a:lnTo>
                <a:lnTo>
                  <a:pt x="245066" y="137592"/>
                </a:lnTo>
                <a:lnTo>
                  <a:pt x="248793" y="134194"/>
                </a:lnTo>
                <a:lnTo>
                  <a:pt x="251277" y="130975"/>
                </a:lnTo>
                <a:lnTo>
                  <a:pt x="252933" y="127877"/>
                </a:lnTo>
                <a:lnTo>
                  <a:pt x="254037" y="124859"/>
                </a:lnTo>
                <a:lnTo>
                  <a:pt x="254773" y="120942"/>
                </a:lnTo>
                <a:lnTo>
                  <a:pt x="255264" y="116426"/>
                </a:lnTo>
                <a:lnTo>
                  <a:pt x="255591" y="111510"/>
                </a:lnTo>
                <a:lnTo>
                  <a:pt x="254856" y="107280"/>
                </a:lnTo>
                <a:lnTo>
                  <a:pt x="253414" y="103508"/>
                </a:lnTo>
                <a:lnTo>
                  <a:pt x="251500" y="100040"/>
                </a:lnTo>
                <a:lnTo>
                  <a:pt x="244256" y="86059"/>
                </a:lnTo>
                <a:lnTo>
                  <a:pt x="241585" y="81740"/>
                </a:lnTo>
                <a:lnTo>
                  <a:pt x="238851" y="77909"/>
                </a:lnTo>
                <a:lnTo>
                  <a:pt x="236077" y="74402"/>
                </a:lnTo>
                <a:lnTo>
                  <a:pt x="230417" y="70159"/>
                </a:lnTo>
                <a:lnTo>
                  <a:pt x="222834" y="65425"/>
                </a:lnTo>
                <a:lnTo>
                  <a:pt x="206153" y="56038"/>
                </a:lnTo>
                <a:lnTo>
                  <a:pt x="192389" y="48691"/>
                </a:lnTo>
                <a:lnTo>
                  <a:pt x="185100" y="45399"/>
                </a:lnTo>
                <a:lnTo>
                  <a:pt x="177382" y="42251"/>
                </a:lnTo>
                <a:lnTo>
                  <a:pt x="153375" y="330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19"/>
          <p:cNvSpPr/>
          <p:nvPr/>
        </p:nvSpPr>
        <p:spPr>
          <a:xfrm>
            <a:off x="3037522" y="2991802"/>
            <a:ext cx="34291" cy="68581"/>
          </a:xfrm>
          <a:custGeom>
            <a:avLst/>
            <a:gdLst/>
            <a:ahLst/>
            <a:cxnLst/>
            <a:rect l="0" t="0" r="0" b="0"/>
            <a:pathLst>
              <a:path w="34291" h="68581">
                <a:moveTo>
                  <a:pt x="34290" y="0"/>
                </a:moveTo>
                <a:lnTo>
                  <a:pt x="29739" y="13653"/>
                </a:lnTo>
                <a:lnTo>
                  <a:pt x="26494" y="19579"/>
                </a:lnTo>
                <a:lnTo>
                  <a:pt x="22425" y="25435"/>
                </a:lnTo>
                <a:lnTo>
                  <a:pt x="17808" y="31244"/>
                </a:lnTo>
                <a:lnTo>
                  <a:pt x="14729" y="36069"/>
                </a:lnTo>
                <a:lnTo>
                  <a:pt x="12677" y="40239"/>
                </a:lnTo>
                <a:lnTo>
                  <a:pt x="11309" y="43971"/>
                </a:lnTo>
                <a:lnTo>
                  <a:pt x="9444" y="47411"/>
                </a:lnTo>
                <a:lnTo>
                  <a:pt x="7249" y="50658"/>
                </a:lnTo>
                <a:lnTo>
                  <a:pt x="4832" y="53774"/>
                </a:lnTo>
                <a:lnTo>
                  <a:pt x="3222" y="56805"/>
                </a:lnTo>
                <a:lnTo>
                  <a:pt x="2148" y="59777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20"/>
          <p:cNvSpPr/>
          <p:nvPr/>
        </p:nvSpPr>
        <p:spPr>
          <a:xfrm>
            <a:off x="2308859" y="3000375"/>
            <a:ext cx="25719" cy="51436"/>
          </a:xfrm>
          <a:custGeom>
            <a:avLst/>
            <a:gdLst/>
            <a:ahLst/>
            <a:cxnLst/>
            <a:rect l="0" t="0" r="0" b="0"/>
            <a:pathLst>
              <a:path w="25719" h="51436">
                <a:moveTo>
                  <a:pt x="25718" y="0"/>
                </a:moveTo>
                <a:lnTo>
                  <a:pt x="16616" y="9101"/>
                </a:lnTo>
                <a:lnTo>
                  <a:pt x="12983" y="14640"/>
                </a:lnTo>
                <a:lnTo>
                  <a:pt x="9608" y="21190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Group 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Group 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</TotalTime>
  <Words>137</Words>
  <Application>Microsoft Office PowerPoint</Application>
  <PresentationFormat>On-screen Show (4:3)</PresentationFormat>
  <Paragraphs>54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Concourse</vt:lpstr>
      <vt:lpstr>Microsoft Equation 3.0</vt:lpstr>
      <vt:lpstr>More about fractions!</vt:lpstr>
      <vt:lpstr>Objectives</vt:lpstr>
      <vt:lpstr>Equivalent Fractions</vt:lpstr>
      <vt:lpstr>Simplifying fraction</vt:lpstr>
      <vt:lpstr>Practicing with equivalent fractions</vt:lpstr>
      <vt:lpstr>Examples from Group A</vt:lpstr>
      <vt:lpstr>Examples from Group A</vt:lpstr>
      <vt:lpstr>Examples from Group B</vt:lpstr>
      <vt:lpstr>Examples from Group B</vt:lpstr>
      <vt:lpstr>Examples from Group C</vt:lpstr>
      <vt:lpstr>Examples from Group C</vt:lpstr>
      <vt:lpstr>Adding fractions</vt:lpstr>
      <vt:lpstr>More adding fractions</vt:lpstr>
      <vt:lpstr>Even more</vt:lpstr>
      <vt:lpstr>Even more</vt:lpstr>
      <vt:lpstr>Did we meet our objectives?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fractions!</dc:title>
  <dc:creator>Ameena</dc:creator>
  <cp:lastModifiedBy>Ameena</cp:lastModifiedBy>
  <cp:revision>10</cp:revision>
  <dcterms:created xsi:type="dcterms:W3CDTF">2009-09-15T20:07:39Z</dcterms:created>
  <dcterms:modified xsi:type="dcterms:W3CDTF">2009-09-15T21:25:45Z</dcterms:modified>
</cp:coreProperties>
</file>